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slideMasters/slideMaster19.xml" ContentType="application/vnd.openxmlformats-officedocument.presentationml.slideMaster+xml"/>
  <Override PartName="/ppt/slideMasters/slideMaster37.xml" ContentType="application/vnd.openxmlformats-officedocument.presentationml.slideMaster+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Masters/slideMaster26.xml" ContentType="application/vnd.openxmlformats-officedocument.presentationml.slideMaster+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heme/theme18.xml" ContentType="application/vnd.openxmlformats-officedocument.theme+xml"/>
  <Override PartName="/ppt/slideLayouts/slideLayout24.xml" ContentType="application/vnd.openxmlformats-officedocument.presentationml.slideLayout+xml"/>
  <Override PartName="/ppt/theme/theme29.xml" ContentType="application/vnd.openxmlformats-officedocument.theme+xml"/>
  <Override PartName="/ppt/notesSlides/notesSlide16.xml" ContentType="application/vnd.openxmlformats-officedocument.presentationml.notesSlide+xml"/>
  <Override PartName="/ppt/slideMasters/slideMaster15.xml" ContentType="application/vnd.openxmlformats-officedocument.presentationml.slideMaster+xml"/>
  <Override PartName="/ppt/slideMasters/slideMaster33.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theme/theme36.xml" ContentType="application/vnd.openxmlformats-officedocument.theme+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Masters/slideMaster22.xml" ContentType="application/vnd.openxmlformats-officedocument.presentationml.slideMaster+xml"/>
  <Override PartName="/ppt/theme/theme14.xml" ContentType="application/vnd.openxmlformats-officedocument.theme+xml"/>
  <Override PartName="/ppt/theme/theme25.xml" ContentType="application/vnd.openxmlformats-officedocument.theme+xml"/>
  <Override PartName="/ppt/notesSlides/notesSlide12.xml" ContentType="application/vnd.openxmlformats-officedocument.presentationml.notesSlide+xml"/>
  <Override PartName="/ppt/theme/theme21.xml" ContentType="application/vnd.openxmlformats-officedocument.theme+xml"/>
  <Override PartName="/ppt/theme/theme32.xml" ContentType="application/vnd.openxmlformats-officedocument.theme+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Default Extension="png" ContentType="image/png"/>
  <Override PartName="/ppt/slideLayouts/slideLayout7.xml" ContentType="application/vnd.openxmlformats-officedocument.presentationml.slideLayout+xml"/>
  <Override PartName="/ppt/slideLayouts/slideLayout29.xml" ContentType="application/vnd.openxmlformats-officedocument.presentationml.slideLayout+xml"/>
  <Default Extension="bin" ContentType="application/vnd.openxmlformats-officedocument.oleObject"/>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Layouts/slideLayout18.xml" ContentType="application/vnd.openxmlformats-officedocument.presentationml.slideLayout+xml"/>
  <Override PartName="/ppt/slideLayouts/slideLayout36.xml" ContentType="application/vnd.openxmlformats-officedocument.presentationml.slideLayout+xml"/>
  <Override PartName="/ppt/slideMasters/slideMaster27.xml" ContentType="application/vnd.openxmlformats-officedocument.presentationml.slideMaster+xml"/>
  <Override PartName="/ppt/slideMasters/slideMaster38.xml" ContentType="application/vnd.openxmlformats-officedocument.presentationml.slideMaster+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Masters/slideMaster34.xml" ContentType="application/vnd.openxmlformats-officedocument.presentationml.slideMaster+xml"/>
  <Override PartName="/ppt/slides/slide22.xml" ContentType="application/vnd.openxmlformats-officedocument.presentationml.slide+xml"/>
  <Override PartName="/ppt/slideLayouts/slideLayout14.xml" ContentType="application/vnd.openxmlformats-officedocument.presentationml.slideLayout+xml"/>
  <Override PartName="/ppt/theme/theme19.xml" ContentType="application/vnd.openxmlformats-officedocument.theme+xml"/>
  <Override PartName="/ppt/slideLayouts/slideLayout32.xml" ContentType="application/vnd.openxmlformats-officedocument.presentationml.slideLayout+xml"/>
  <Override PartName="/ppt/theme/theme37.xml" ContentType="application/vnd.openxmlformats-officedocument.theme+xml"/>
  <Override PartName="/docProps/app.xml" ContentType="application/vnd.openxmlformats-officedocument.extended-properties+xml"/>
  <Override PartName="/ppt/slideMasters/slideMaster23.xml" ContentType="application/vnd.openxmlformats-officedocument.presentationml.slideMaster+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theme/theme26.xml" ContentType="application/vnd.openxmlformats-officedocument.theme+xml"/>
  <Override PartName="/ppt/notesSlides/notesSlide13.xml" ContentType="application/vnd.openxmlformats-officedocument.presentationml.notesSlide+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Masters/slideMaster30.xml" ContentType="application/vnd.openxmlformats-officedocument.presentationml.slideMaster+xml"/>
  <Override PartName="/ppt/slideLayouts/slideLayout10.xml" ContentType="application/vnd.openxmlformats-officedocument.presentationml.slideLayout+xml"/>
  <Override PartName="/ppt/theme/theme15.xml" ContentType="application/vnd.openxmlformats-officedocument.theme+xml"/>
  <Override PartName="/ppt/theme/theme33.xml" ContentType="application/vnd.openxmlformats-officedocument.theme+xml"/>
  <Default Extension="vml" ContentType="application/vnd.openxmlformats-officedocument.vmlDrawing"/>
  <Override PartName="/ppt/notesSlides/notesSlide8.xml" ContentType="application/vnd.openxmlformats-officedocument.presentationml.notesSlide+xml"/>
  <Default Extension="gif" ContentType="image/gif"/>
  <Override PartName="/ppt/theme/theme22.xml" ContentType="application/vnd.openxmlformats-officedocument.theme+xml"/>
  <Override PartName="/ppt/theme/theme40.xml" ContentType="application/vnd.openxmlformats-officedocument.theme+xml"/>
  <Override PartName="/ppt/slideMasters/slideMaster5.xml" ContentType="application/vnd.openxmlformats-officedocument.presentationml.slideMaster+xml"/>
  <Override PartName="/ppt/slides/slide49.xml" ContentType="application/vnd.openxmlformats-officedocument.presentationml.slide+xml"/>
  <Override PartName="/ppt/theme/theme7.xml" ContentType="application/vnd.openxmlformats-officedocument.theme+xml"/>
  <Override PartName="/ppt/theme/theme11.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Masters/slideMaster39.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theme/theme3.xml" ContentType="application/vnd.openxmlformats-officedocument.them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Masters/slideMaster28.xml" ContentType="application/vnd.openxmlformats-officedocument.presentationml.slideMaster+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Default Extension="wmf" ContentType="image/x-wmf"/>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rels" ContentType="application/vnd.openxmlformats-package.relationships+xml"/>
  <Override PartName="/ppt/slideMasters/slideMaster17.xml" ContentType="application/vnd.openxmlformats-officedocument.presentationml.slideMaster+xml"/>
  <Override PartName="/ppt/slideMasters/slideMaster35.xml" ContentType="application/vnd.openxmlformats-officedocument.presentationml.slideMaster+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theme/theme38.xml" ContentType="application/vnd.openxmlformats-officedocument.theme+xml"/>
  <Override PartName="/ppt/slideMasters/slideMaster24.xml" ContentType="application/vnd.openxmlformats-officedocument.presentationml.slideMaster+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theme/theme16.xml" ContentType="application/vnd.openxmlformats-officedocument.theme+xml"/>
  <Override PartName="/ppt/theme/theme27.xml" ContentType="application/vnd.openxmlformats-officedocument.theme+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slideMasters/slideMaster13.xml" ContentType="application/vnd.openxmlformats-officedocument.presentationml.slideMaster+xml"/>
  <Override PartName="/ppt/slideMasters/slideMaster31.xml" ContentType="application/vnd.openxmlformats-officedocument.presentationml.slideMaster+xml"/>
  <Override PartName="/ppt/theme/theme23.xml" ContentType="application/vnd.openxmlformats-officedocument.theme+xml"/>
  <Override PartName="/ppt/theme/theme34.xml" ContentType="application/vnd.openxmlformats-officedocument.theme+xml"/>
  <Override PartName="/ppt/notesSlides/notesSlide9.xml" ContentType="application/vnd.openxmlformats-officedocument.presentationml.notesSlide+xml"/>
  <Override PartName="/ppt/slideMasters/slideMaster6.xml" ContentType="application/vnd.openxmlformats-officedocument.presentationml.slideMaster+xml"/>
  <Override PartName="/ppt/slideMasters/slideMaster20.xml" ContentType="application/vnd.openxmlformats-officedocument.presentationml.slideMaster+xml"/>
  <Override PartName="/ppt/theme/theme8.xml" ContentType="application/vnd.openxmlformats-officedocument.theme+xml"/>
  <Override PartName="/ppt/theme/theme12.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theme/theme30.xml" ContentType="application/vnd.openxmlformats-officedocument.theme+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theme/theme4.xml" ContentType="application/vnd.openxmlformats-officedocument.theme+xml"/>
  <Override PartName="/ppt/slideLayouts/slideLayout38.xml" ContentType="application/vnd.openxmlformats-officedocument.presentationml.slideLayout+xml"/>
  <Override PartName="/ppt/notesSlides/notesSlide1.xml" ContentType="application/vnd.openxmlformats-officedocument.presentationml.notesSlide+xml"/>
  <Override PartName="/ppt/slideMasters/slideMaster29.xml" ContentType="application/vnd.openxmlformats-officedocument.presentationml.slideMaster+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Masters/slideMaster18.xml" ContentType="application/vnd.openxmlformats-officedocument.presentationml.slideMaster+xml"/>
  <Override PartName="/ppt/slides/slide24.xml" ContentType="application/vnd.openxmlformats-officedocument.presentationml.slide+xml"/>
  <Override PartName="/ppt/slides/slide35.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theme/theme39.xml" ContentType="application/vnd.openxmlformats-officedocument.theme+xml"/>
  <Override PartName="/ppt/slideMasters/slideMaster25.xml" ContentType="application/vnd.openxmlformats-officedocument.presentationml.slideMaster+xml"/>
  <Override PartName="/ppt/slideMasters/slideMaster36.xml" ContentType="application/vnd.openxmlformats-officedocument.presentationml.slideMaster+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theme/theme28.xml" ContentType="application/vnd.openxmlformats-officedocument.theme+xml"/>
  <Override PartName="/ppt/notesSlides/notesSlide15.xml" ContentType="application/vnd.openxmlformats-officedocument.presentationml.notesSlide+xml"/>
  <Override PartName="/ppt/slideMasters/slideMaster14.xml" ContentType="application/vnd.openxmlformats-officedocument.presentationml.slideMaster+xml"/>
  <Override PartName="/ppt/slideMasters/slideMaster32.xml" ContentType="application/vnd.openxmlformats-officedocument.presentationml.slideMaster+xml"/>
  <Override PartName="/ppt/slides/slide20.xml" ContentType="application/vnd.openxmlformats-officedocument.presentationml.slide+xml"/>
  <Override PartName="/ppt/slideLayouts/slideLayout12.xml" ContentType="application/vnd.openxmlformats-officedocument.presentationml.slideLayout+xml"/>
  <Override PartName="/ppt/theme/theme17.xml" ContentType="application/vnd.openxmlformats-officedocument.theme+xml"/>
  <Override PartName="/ppt/slideLayouts/slideLayout30.xml" ContentType="application/vnd.openxmlformats-officedocument.presentationml.slideLayout+xml"/>
  <Override PartName="/ppt/theme/theme35.xml" ContentType="application/vnd.openxmlformats-officedocument.theme+xml"/>
  <Override PartName="/ppt/slideMasters/slideMaster21.xml" ContentType="application/vnd.openxmlformats-officedocument.presentationml.slideMaster+xml"/>
  <Override PartName="/ppt/theme/theme24.xml" ContentType="application/vnd.openxmlformats-officedocument.theme+xml"/>
  <Override PartName="/ppt/notesSlides/notesSlide11.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theme/theme31.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theme/theme20.xml" ContentType="application/vnd.openxmlformats-officedocument.theme+xml"/>
  <Override PartName="/ppt/slides/slide29.xml" ContentType="application/vnd.openxmlformats-officedocument.presentationml.slide+xml"/>
  <Override PartName="/ppt/slideLayouts/slideLayout39.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64" r:id="rId3"/>
    <p:sldMasterId id="2147483666" r:id="rId4"/>
    <p:sldMasterId id="2147483668" r:id="rId5"/>
    <p:sldMasterId id="2147483670" r:id="rId6"/>
    <p:sldMasterId id="2147483672" r:id="rId7"/>
    <p:sldMasterId id="2147483674" r:id="rId8"/>
    <p:sldMasterId id="2147483676" r:id="rId9"/>
    <p:sldMasterId id="2147483678" r:id="rId10"/>
    <p:sldMasterId id="2147483681" r:id="rId11"/>
    <p:sldMasterId id="2147483683" r:id="rId12"/>
    <p:sldMasterId id="2147483685" r:id="rId13"/>
    <p:sldMasterId id="2147483687" r:id="rId14"/>
    <p:sldMasterId id="2147483689" r:id="rId15"/>
    <p:sldMasterId id="2147483691" r:id="rId16"/>
    <p:sldMasterId id="2147483693" r:id="rId17"/>
    <p:sldMasterId id="2147483695" r:id="rId18"/>
    <p:sldMasterId id="2147483697" r:id="rId19"/>
    <p:sldMasterId id="2147483699" r:id="rId20"/>
    <p:sldMasterId id="2147483701" r:id="rId21"/>
    <p:sldMasterId id="2147483703" r:id="rId22"/>
    <p:sldMasterId id="2147483705" r:id="rId23"/>
    <p:sldMasterId id="2147483707" r:id="rId24"/>
    <p:sldMasterId id="2147483709" r:id="rId25"/>
    <p:sldMasterId id="2147483711" r:id="rId26"/>
    <p:sldMasterId id="2147483713" r:id="rId27"/>
    <p:sldMasterId id="2147483715" r:id="rId28"/>
    <p:sldMasterId id="2147483717" r:id="rId29"/>
    <p:sldMasterId id="2147483719" r:id="rId30"/>
    <p:sldMasterId id="2147483721" r:id="rId31"/>
    <p:sldMasterId id="2147483723" r:id="rId32"/>
    <p:sldMasterId id="2147483725" r:id="rId33"/>
    <p:sldMasterId id="2147483727" r:id="rId34"/>
    <p:sldMasterId id="2147483729" r:id="rId35"/>
    <p:sldMasterId id="2147483731" r:id="rId36"/>
    <p:sldMasterId id="2147483733" r:id="rId37"/>
    <p:sldMasterId id="2147483735" r:id="rId38"/>
    <p:sldMasterId id="2147483737" r:id="rId39"/>
  </p:sldMasterIdLst>
  <p:notesMasterIdLst>
    <p:notesMasterId r:id="rId89"/>
  </p:notesMasterIdLst>
  <p:sldIdLst>
    <p:sldId id="257" r:id="rId40"/>
    <p:sldId id="297" r:id="rId41"/>
    <p:sldId id="305" r:id="rId42"/>
    <p:sldId id="258" r:id="rId43"/>
    <p:sldId id="259" r:id="rId44"/>
    <p:sldId id="260" r:id="rId45"/>
    <p:sldId id="261" r:id="rId46"/>
    <p:sldId id="262" r:id="rId47"/>
    <p:sldId id="263" r:id="rId48"/>
    <p:sldId id="264" r:id="rId49"/>
    <p:sldId id="265" r:id="rId50"/>
    <p:sldId id="266" r:id="rId51"/>
    <p:sldId id="267" r:id="rId52"/>
    <p:sldId id="268" r:id="rId53"/>
    <p:sldId id="269" r:id="rId54"/>
    <p:sldId id="270" r:id="rId55"/>
    <p:sldId id="271" r:id="rId56"/>
    <p:sldId id="272" r:id="rId57"/>
    <p:sldId id="273" r:id="rId58"/>
    <p:sldId id="274" r:id="rId59"/>
    <p:sldId id="275" r:id="rId60"/>
    <p:sldId id="276" r:id="rId61"/>
    <p:sldId id="277" r:id="rId62"/>
    <p:sldId id="278" r:id="rId63"/>
    <p:sldId id="279" r:id="rId64"/>
    <p:sldId id="280" r:id="rId65"/>
    <p:sldId id="281" r:id="rId66"/>
    <p:sldId id="282" r:id="rId67"/>
    <p:sldId id="283" r:id="rId68"/>
    <p:sldId id="302" r:id="rId69"/>
    <p:sldId id="303" r:id="rId70"/>
    <p:sldId id="284" r:id="rId71"/>
    <p:sldId id="285" r:id="rId72"/>
    <p:sldId id="286" r:id="rId73"/>
    <p:sldId id="287" r:id="rId74"/>
    <p:sldId id="288" r:id="rId75"/>
    <p:sldId id="289" r:id="rId76"/>
    <p:sldId id="290" r:id="rId77"/>
    <p:sldId id="291" r:id="rId78"/>
    <p:sldId id="292" r:id="rId79"/>
    <p:sldId id="293" r:id="rId80"/>
    <p:sldId id="294" r:id="rId81"/>
    <p:sldId id="295" r:id="rId82"/>
    <p:sldId id="299" r:id="rId83"/>
    <p:sldId id="300" r:id="rId84"/>
    <p:sldId id="306" r:id="rId85"/>
    <p:sldId id="301" r:id="rId86"/>
    <p:sldId id="307" r:id="rId87"/>
    <p:sldId id="304" r:id="rId88"/>
  </p:sldIdLst>
  <p:sldSz cx="9144000" cy="6858000" type="screen4x3"/>
  <p:notesSz cx="6858000" cy="9144000"/>
  <p:defaultTextStyle>
    <a:defPPr>
      <a:defRPr lang="en-US"/>
    </a:defPPr>
    <a:lvl1pPr marL="0" algn="l" defTabSz="914286" rtl="0" eaLnBrk="1" latinLnBrk="0" hangingPunct="1">
      <a:defRPr sz="1800" kern="1200">
        <a:solidFill>
          <a:schemeClr val="tx1"/>
        </a:solidFill>
        <a:latin typeface="+mn-lt"/>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2"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8" algn="l" defTabSz="914286" rtl="0" eaLnBrk="1" latinLnBrk="0" hangingPunct="1">
      <a:defRPr sz="1800" kern="1200">
        <a:solidFill>
          <a:schemeClr val="tx1"/>
        </a:solidFill>
        <a:latin typeface="+mn-lt"/>
        <a:ea typeface="+mn-ea"/>
        <a:cs typeface="+mn-cs"/>
      </a:defRPr>
    </a:lvl7pPr>
    <a:lvl8pPr marL="3200001" algn="l" defTabSz="914286" rtl="0" eaLnBrk="1" latinLnBrk="0" hangingPunct="1">
      <a:defRPr sz="1800" kern="1200">
        <a:solidFill>
          <a:schemeClr val="tx1"/>
        </a:solidFill>
        <a:latin typeface="+mn-lt"/>
        <a:ea typeface="+mn-ea"/>
        <a:cs typeface="+mn-cs"/>
      </a:defRPr>
    </a:lvl8pPr>
    <a:lvl9pPr marL="3657144" algn="l" defTabSz="914286"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02" autoAdjust="0"/>
    <p:restoredTop sz="91304" autoAdjust="0"/>
  </p:normalViewPr>
  <p:slideViewPr>
    <p:cSldViewPr>
      <p:cViewPr varScale="1">
        <p:scale>
          <a:sx n="83" d="100"/>
          <a:sy n="83" d="100"/>
        </p:scale>
        <p:origin x="-1200" y="-90"/>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66" d="100"/>
        <a:sy n="66" d="100"/>
      </p:scale>
      <p:origin x="0" y="3354"/>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Master" Target="slideMasters/slideMaster26.xml"/><Relationship Id="rId39" Type="http://schemas.openxmlformats.org/officeDocument/2006/relationships/slideMaster" Target="slideMasters/slideMaster39.xml"/><Relationship Id="rId21" Type="http://schemas.openxmlformats.org/officeDocument/2006/relationships/slideMaster" Target="slideMasters/slideMaster21.xml"/><Relationship Id="rId34" Type="http://schemas.openxmlformats.org/officeDocument/2006/relationships/slideMaster" Target="slideMasters/slideMaster34.xml"/><Relationship Id="rId42" Type="http://schemas.openxmlformats.org/officeDocument/2006/relationships/slide" Target="slides/slide3.xml"/><Relationship Id="rId47" Type="http://schemas.openxmlformats.org/officeDocument/2006/relationships/slide" Target="slides/slide8.xml"/><Relationship Id="rId50" Type="http://schemas.openxmlformats.org/officeDocument/2006/relationships/slide" Target="slides/slide11.xml"/><Relationship Id="rId55" Type="http://schemas.openxmlformats.org/officeDocument/2006/relationships/slide" Target="slides/slide16.xml"/><Relationship Id="rId63" Type="http://schemas.openxmlformats.org/officeDocument/2006/relationships/slide" Target="slides/slide24.xml"/><Relationship Id="rId68" Type="http://schemas.openxmlformats.org/officeDocument/2006/relationships/slide" Target="slides/slide29.xml"/><Relationship Id="rId76" Type="http://schemas.openxmlformats.org/officeDocument/2006/relationships/slide" Target="slides/slide37.xml"/><Relationship Id="rId84" Type="http://schemas.openxmlformats.org/officeDocument/2006/relationships/slide" Target="slides/slide45.xml"/><Relationship Id="rId89"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32.xml"/><Relationship Id="rId92"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Master" Target="slideMasters/slideMaster29.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40" Type="http://schemas.openxmlformats.org/officeDocument/2006/relationships/slide" Target="slides/slide1.xml"/><Relationship Id="rId45" Type="http://schemas.openxmlformats.org/officeDocument/2006/relationships/slide" Target="slides/slide6.xml"/><Relationship Id="rId53" Type="http://schemas.openxmlformats.org/officeDocument/2006/relationships/slide" Target="slides/slide14.xml"/><Relationship Id="rId58" Type="http://schemas.openxmlformats.org/officeDocument/2006/relationships/slide" Target="slides/slide19.xml"/><Relationship Id="rId66" Type="http://schemas.openxmlformats.org/officeDocument/2006/relationships/slide" Target="slides/slide27.xml"/><Relationship Id="rId74" Type="http://schemas.openxmlformats.org/officeDocument/2006/relationships/slide" Target="slides/slide35.xml"/><Relationship Id="rId79" Type="http://schemas.openxmlformats.org/officeDocument/2006/relationships/slide" Target="slides/slide40.xml"/><Relationship Id="rId87" Type="http://schemas.openxmlformats.org/officeDocument/2006/relationships/slide" Target="slides/slide48.xml"/><Relationship Id="rId5" Type="http://schemas.openxmlformats.org/officeDocument/2006/relationships/slideMaster" Target="slideMasters/slideMaster5.xml"/><Relationship Id="rId61" Type="http://schemas.openxmlformats.org/officeDocument/2006/relationships/slide" Target="slides/slide22.xml"/><Relationship Id="rId82" Type="http://schemas.openxmlformats.org/officeDocument/2006/relationships/slide" Target="slides/slide43.xml"/><Relationship Id="rId90" Type="http://schemas.openxmlformats.org/officeDocument/2006/relationships/presProps" Target="presProp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43" Type="http://schemas.openxmlformats.org/officeDocument/2006/relationships/slide" Target="slides/slide4.xml"/><Relationship Id="rId48" Type="http://schemas.openxmlformats.org/officeDocument/2006/relationships/slide" Target="slides/slide9.xml"/><Relationship Id="rId56" Type="http://schemas.openxmlformats.org/officeDocument/2006/relationships/slide" Target="slides/slide17.xml"/><Relationship Id="rId64" Type="http://schemas.openxmlformats.org/officeDocument/2006/relationships/slide" Target="slides/slide25.xml"/><Relationship Id="rId69" Type="http://schemas.openxmlformats.org/officeDocument/2006/relationships/slide" Target="slides/slide30.xml"/><Relationship Id="rId77" Type="http://schemas.openxmlformats.org/officeDocument/2006/relationships/slide" Target="slides/slide38.xml"/><Relationship Id="rId8" Type="http://schemas.openxmlformats.org/officeDocument/2006/relationships/slideMaster" Target="slideMasters/slideMaster8.xml"/><Relationship Id="rId51" Type="http://schemas.openxmlformats.org/officeDocument/2006/relationships/slide" Target="slides/slide12.xml"/><Relationship Id="rId72" Type="http://schemas.openxmlformats.org/officeDocument/2006/relationships/slide" Target="slides/slide33.xml"/><Relationship Id="rId80" Type="http://schemas.openxmlformats.org/officeDocument/2006/relationships/slide" Target="slides/slide41.xml"/><Relationship Id="rId85" Type="http://schemas.openxmlformats.org/officeDocument/2006/relationships/slide" Target="slides/slide46.xml"/><Relationship Id="rId93"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46" Type="http://schemas.openxmlformats.org/officeDocument/2006/relationships/slide" Target="slides/slide7.xml"/><Relationship Id="rId59" Type="http://schemas.openxmlformats.org/officeDocument/2006/relationships/slide" Target="slides/slide20.xml"/><Relationship Id="rId67" Type="http://schemas.openxmlformats.org/officeDocument/2006/relationships/slide" Target="slides/slide28.xml"/><Relationship Id="rId20" Type="http://schemas.openxmlformats.org/officeDocument/2006/relationships/slideMaster" Target="slideMasters/slideMaster20.xml"/><Relationship Id="rId41" Type="http://schemas.openxmlformats.org/officeDocument/2006/relationships/slide" Target="slides/slide2.xml"/><Relationship Id="rId54" Type="http://schemas.openxmlformats.org/officeDocument/2006/relationships/slide" Target="slides/slide15.xml"/><Relationship Id="rId62" Type="http://schemas.openxmlformats.org/officeDocument/2006/relationships/slide" Target="slides/slide23.xml"/><Relationship Id="rId70" Type="http://schemas.openxmlformats.org/officeDocument/2006/relationships/slide" Target="slides/slide31.xml"/><Relationship Id="rId75" Type="http://schemas.openxmlformats.org/officeDocument/2006/relationships/slide" Target="slides/slide36.xml"/><Relationship Id="rId83" Type="http://schemas.openxmlformats.org/officeDocument/2006/relationships/slide" Target="slides/slide44.xml"/><Relationship Id="rId88" Type="http://schemas.openxmlformats.org/officeDocument/2006/relationships/slide" Target="slides/slide49.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 Target="slides/slide10.xml"/><Relationship Id="rId57" Type="http://schemas.openxmlformats.org/officeDocument/2006/relationships/slide" Target="slides/slide18.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5.xml"/><Relationship Id="rId52" Type="http://schemas.openxmlformats.org/officeDocument/2006/relationships/slide" Target="slides/slide13.xml"/><Relationship Id="rId60" Type="http://schemas.openxmlformats.org/officeDocument/2006/relationships/slide" Target="slides/slide21.xml"/><Relationship Id="rId65" Type="http://schemas.openxmlformats.org/officeDocument/2006/relationships/slide" Target="slides/slide26.xml"/><Relationship Id="rId73" Type="http://schemas.openxmlformats.org/officeDocument/2006/relationships/slide" Target="slides/slide34.xml"/><Relationship Id="rId78" Type="http://schemas.openxmlformats.org/officeDocument/2006/relationships/slide" Target="slides/slide39.xml"/><Relationship Id="rId81" Type="http://schemas.openxmlformats.org/officeDocument/2006/relationships/slide" Target="slides/slide42.xml"/><Relationship Id="rId86" Type="http://schemas.openxmlformats.org/officeDocument/2006/relationships/slide" Target="slides/slide47.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_rels/viewProps.xml.rels><?xml version="1.0" encoding="UTF-8" standalone="yes"?>
<Relationships xmlns="http://schemas.openxmlformats.org/package/2006/relationships"><Relationship Id="rId1" Type="http://schemas.openxmlformats.org/officeDocument/2006/relationships/slide" Target="slides/slide32.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image" Target="../media/image1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CC017B4-2258-4EF3-AD5C-AE6C223B1B5C}" type="datetimeFigureOut">
              <a:rPr lang="en-GB" smtClean="0"/>
              <a:pPr/>
              <a:t>30/05/2011</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3D01036-AFC8-41FE-9C8A-E9D4B4A19320}" type="slidenum">
              <a:rPr lang="en-GB" smtClean="0"/>
              <a:pPr/>
              <a:t>‹#›</a:t>
            </a:fld>
            <a:endParaRPr lang="en-GB"/>
          </a:p>
        </p:txBody>
      </p:sp>
    </p:spTree>
  </p:cSld>
  <p:clrMap bg1="lt1" tx1="dk1" bg2="lt2" tx2="dk2" accent1="accent1" accent2="accent2" accent3="accent3" accent4="accent4" accent5="accent5" accent6="accent6" hlink="hlink" folHlink="folHlink"/>
  <p:notesStyle>
    <a:lvl1pPr marL="0" algn="l" defTabSz="914286" rtl="0" eaLnBrk="1" latinLnBrk="0" hangingPunct="1">
      <a:defRPr sz="1200" kern="1200">
        <a:solidFill>
          <a:schemeClr val="tx1"/>
        </a:solidFill>
        <a:latin typeface="+mn-lt"/>
        <a:ea typeface="+mn-ea"/>
        <a:cs typeface="+mn-cs"/>
      </a:defRPr>
    </a:lvl1pPr>
    <a:lvl2pPr marL="457143" algn="l" defTabSz="914286" rtl="0" eaLnBrk="1" latinLnBrk="0" hangingPunct="1">
      <a:defRPr sz="1200" kern="1200">
        <a:solidFill>
          <a:schemeClr val="tx1"/>
        </a:solidFill>
        <a:latin typeface="+mn-lt"/>
        <a:ea typeface="+mn-ea"/>
        <a:cs typeface="+mn-cs"/>
      </a:defRPr>
    </a:lvl2pPr>
    <a:lvl3pPr marL="914286" algn="l" defTabSz="914286" rtl="0" eaLnBrk="1" latinLnBrk="0" hangingPunct="1">
      <a:defRPr sz="1200" kern="1200">
        <a:solidFill>
          <a:schemeClr val="tx1"/>
        </a:solidFill>
        <a:latin typeface="+mn-lt"/>
        <a:ea typeface="+mn-ea"/>
        <a:cs typeface="+mn-cs"/>
      </a:defRPr>
    </a:lvl3pPr>
    <a:lvl4pPr marL="1371429" algn="l" defTabSz="914286" rtl="0" eaLnBrk="1" latinLnBrk="0" hangingPunct="1">
      <a:defRPr sz="1200" kern="1200">
        <a:solidFill>
          <a:schemeClr val="tx1"/>
        </a:solidFill>
        <a:latin typeface="+mn-lt"/>
        <a:ea typeface="+mn-ea"/>
        <a:cs typeface="+mn-cs"/>
      </a:defRPr>
    </a:lvl4pPr>
    <a:lvl5pPr marL="1828572" algn="l" defTabSz="914286" rtl="0" eaLnBrk="1" latinLnBrk="0" hangingPunct="1">
      <a:defRPr sz="1200" kern="1200">
        <a:solidFill>
          <a:schemeClr val="tx1"/>
        </a:solidFill>
        <a:latin typeface="+mn-lt"/>
        <a:ea typeface="+mn-ea"/>
        <a:cs typeface="+mn-cs"/>
      </a:defRPr>
    </a:lvl5pPr>
    <a:lvl6pPr marL="2285715" algn="l" defTabSz="914286" rtl="0" eaLnBrk="1" latinLnBrk="0" hangingPunct="1">
      <a:defRPr sz="1200" kern="1200">
        <a:solidFill>
          <a:schemeClr val="tx1"/>
        </a:solidFill>
        <a:latin typeface="+mn-lt"/>
        <a:ea typeface="+mn-ea"/>
        <a:cs typeface="+mn-cs"/>
      </a:defRPr>
    </a:lvl6pPr>
    <a:lvl7pPr marL="2742858" algn="l" defTabSz="914286" rtl="0" eaLnBrk="1" latinLnBrk="0" hangingPunct="1">
      <a:defRPr sz="1200" kern="1200">
        <a:solidFill>
          <a:schemeClr val="tx1"/>
        </a:solidFill>
        <a:latin typeface="+mn-lt"/>
        <a:ea typeface="+mn-ea"/>
        <a:cs typeface="+mn-cs"/>
      </a:defRPr>
    </a:lvl7pPr>
    <a:lvl8pPr marL="3200001" algn="l" defTabSz="914286" rtl="0" eaLnBrk="1" latinLnBrk="0" hangingPunct="1">
      <a:defRPr sz="1200" kern="1200">
        <a:solidFill>
          <a:schemeClr val="tx1"/>
        </a:solidFill>
        <a:latin typeface="+mn-lt"/>
        <a:ea typeface="+mn-ea"/>
        <a:cs typeface="+mn-cs"/>
      </a:defRPr>
    </a:lvl8pPr>
    <a:lvl9pPr marL="3657144" algn="l" defTabSz="91428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71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71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8ABE447-D95A-496B-B740-5CA41F0F730A}" type="slidenum">
              <a:rPr lang="en-GB" smtClean="0">
                <a:solidFill>
                  <a:prstClr val="black"/>
                </a:solidFill>
                <a:latin typeface="Arial" pitchFamily="34" charset="0"/>
                <a:cs typeface="Arial" pitchFamily="34" charset="0"/>
              </a:rPr>
              <a:pPr/>
              <a:t>9</a:t>
            </a:fld>
            <a:endParaRPr lang="en-GB" smtClean="0">
              <a:solidFill>
                <a:prstClr val="black"/>
              </a:solidFill>
              <a:latin typeface="Arial" pitchFamily="34" charset="0"/>
              <a:cs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p>
            <a:fld id="{AD0CDC62-F7F6-466C-817B-95C3C015A928}" type="slidenum">
              <a:rPr lang="en-AU">
                <a:solidFill>
                  <a:srgbClr val="000000"/>
                </a:solidFill>
              </a:rPr>
              <a:pPr/>
              <a:t>21</a:t>
            </a:fld>
            <a:endParaRPr lang="en-AU">
              <a:solidFill>
                <a:srgbClr val="000000"/>
              </a:solidFill>
            </a:endParaRPr>
          </a:p>
        </p:txBody>
      </p:sp>
      <p:sp>
        <p:nvSpPr>
          <p:cNvPr id="6147" name="Rectangle 2"/>
          <p:cNvSpPr>
            <a:spLocks noGrp="1" noRot="1" noChangeAspect="1" noChangeArrowheads="1" noTextEdit="1"/>
          </p:cNvSpPr>
          <p:nvPr>
            <p:ph type="sldImg"/>
          </p:nvPr>
        </p:nvSpPr>
        <p:spPr>
          <a:xfrm>
            <a:off x="1143000" y="685800"/>
            <a:ext cx="4572000" cy="3429000"/>
          </a:xfrm>
          <a:ln/>
        </p:spPr>
      </p:sp>
      <p:sp>
        <p:nvSpPr>
          <p:cNvPr id="6148" name="Rectangle 3"/>
          <p:cNvSpPr>
            <a:spLocks noGrp="1" noChangeArrowheads="1"/>
          </p:cNvSpPr>
          <p:nvPr>
            <p:ph type="body" idx="1"/>
          </p:nvPr>
        </p:nvSpPr>
        <p:spPr>
          <a:noFill/>
          <a:ln/>
        </p:spPr>
        <p:txBody>
          <a:bodyPr/>
          <a:lstStyle/>
          <a:p>
            <a:pPr eaLnBrk="1" hangingPunct="1"/>
            <a:endParaRPr lang="en-AU"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p>
            <a:fld id="{86F42FBF-0AFE-41AE-B015-6A44922DDCA7}" type="slidenum">
              <a:rPr lang="en-AU">
                <a:solidFill>
                  <a:srgbClr val="000000"/>
                </a:solidFill>
              </a:rPr>
              <a:pPr/>
              <a:t>22</a:t>
            </a:fld>
            <a:endParaRPr lang="en-AU">
              <a:solidFill>
                <a:srgbClr val="000000"/>
              </a:solidFill>
            </a:endParaRPr>
          </a:p>
        </p:txBody>
      </p:sp>
      <p:sp>
        <p:nvSpPr>
          <p:cNvPr id="7171" name="Rectangle 2"/>
          <p:cNvSpPr>
            <a:spLocks noGrp="1" noRot="1" noChangeAspect="1" noChangeArrowheads="1" noTextEdit="1"/>
          </p:cNvSpPr>
          <p:nvPr>
            <p:ph type="sldImg"/>
          </p:nvPr>
        </p:nvSpPr>
        <p:spPr>
          <a:xfrm>
            <a:off x="1143000" y="685800"/>
            <a:ext cx="4572000" cy="3429000"/>
          </a:xfrm>
          <a:ln/>
        </p:spPr>
      </p:sp>
      <p:sp>
        <p:nvSpPr>
          <p:cNvPr id="7172" name="Rectangle 3"/>
          <p:cNvSpPr>
            <a:spLocks noGrp="1" noChangeArrowheads="1"/>
          </p:cNvSpPr>
          <p:nvPr>
            <p:ph type="body" idx="1"/>
          </p:nvPr>
        </p:nvSpPr>
        <p:spPr>
          <a:noFill/>
          <a:ln/>
        </p:spPr>
        <p:txBody>
          <a:bodyPr/>
          <a:lstStyle/>
          <a:p>
            <a:pPr eaLnBrk="1" hangingPunct="1"/>
            <a:endParaRPr lang="en-AU"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135FE6-2001-4B57-A0D6-3A8A3BABDCCB}" type="slidenum">
              <a:rPr lang="en-US" altLang="ja-JP">
                <a:solidFill>
                  <a:srgbClr val="000000"/>
                </a:solidFill>
              </a:rPr>
              <a:pPr/>
              <a:t>24</a:t>
            </a:fld>
            <a:endParaRPr lang="en-US" altLang="ja-JP">
              <a:solidFill>
                <a:srgbClr val="000000"/>
              </a:solidFill>
            </a:endParaRPr>
          </a:p>
        </p:txBody>
      </p:sp>
      <p:sp>
        <p:nvSpPr>
          <p:cNvPr id="12290" name="Rectangle 2"/>
          <p:cNvSpPr>
            <a:spLocks noGrp="1" noRot="1" noChangeAspect="1" noChangeArrowheads="1" noTextEdit="1"/>
          </p:cNvSpPr>
          <p:nvPr>
            <p:ph type="sldImg"/>
          </p:nvPr>
        </p:nvSpPr>
        <p:spPr>
          <a:xfrm>
            <a:off x="1143000" y="685800"/>
            <a:ext cx="4572000" cy="3429000"/>
          </a:xfrm>
          <a:ln/>
        </p:spPr>
      </p:sp>
      <p:sp>
        <p:nvSpPr>
          <p:cNvPr id="12291" name="Rectangle 3"/>
          <p:cNvSpPr>
            <a:spLocks noGrp="1" noChangeArrowheads="1"/>
          </p:cNvSpPr>
          <p:nvPr>
            <p:ph type="body" idx="1"/>
          </p:nvPr>
        </p:nvSpPr>
        <p:spPr/>
        <p:txBody>
          <a:bodyPr/>
          <a:lstStyle/>
          <a:p>
            <a:r>
              <a:rPr lang="en-US" altLang="ja-JP"/>
              <a:t>Status Report of SENSU Syowa Souoth and East radars...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F2190E-EDB4-463A-B88B-4BAB9B7311B6}" type="slidenum">
              <a:rPr lang="en-US" altLang="ja-JP">
                <a:solidFill>
                  <a:srgbClr val="000000"/>
                </a:solidFill>
              </a:rPr>
              <a:pPr/>
              <a:t>25</a:t>
            </a:fld>
            <a:endParaRPr lang="en-US" altLang="ja-JP">
              <a:solidFill>
                <a:srgbClr val="000000"/>
              </a:solidFill>
            </a:endParaRPr>
          </a:p>
        </p:txBody>
      </p:sp>
      <p:sp>
        <p:nvSpPr>
          <p:cNvPr id="13314" name="Rectangle 2"/>
          <p:cNvSpPr>
            <a:spLocks noGrp="1" noRot="1" noChangeAspect="1" noChangeArrowheads="1" noTextEdit="1"/>
          </p:cNvSpPr>
          <p:nvPr>
            <p:ph type="sldImg"/>
          </p:nvPr>
        </p:nvSpPr>
        <p:spPr>
          <a:xfrm>
            <a:off x="1143000" y="685800"/>
            <a:ext cx="4572000" cy="3429000"/>
          </a:xfrm>
          <a:ln/>
        </p:spPr>
      </p:sp>
      <p:sp>
        <p:nvSpPr>
          <p:cNvPr id="13315" name="Rectangle 3"/>
          <p:cNvSpPr>
            <a:spLocks noGrp="1" noChangeArrowheads="1"/>
          </p:cNvSpPr>
          <p:nvPr>
            <p:ph type="body" idx="1"/>
          </p:nvPr>
        </p:nvSpPr>
        <p:spPr/>
        <p:txBody>
          <a:bodyPr/>
          <a:lstStyle/>
          <a:p>
            <a:r>
              <a:rPr lang="en-US" altLang="ja-JP"/>
              <a:t>as written...</a:t>
            </a:r>
          </a:p>
          <a:p>
            <a:r>
              <a:rPr lang="en-US" altLang="ja-JP"/>
              <a:t>"PANSY" radar – First MST/IS radar in Antarctica (47MHz) – 2 years ago successfully got funded –&gt; last year manufactured in Japan –&gt;</a:t>
            </a:r>
          </a:p>
          <a:p>
            <a:r>
              <a:rPr lang="en-US" altLang="ja-JP"/>
              <a:t> last austral summer (the end of last year to early this year), about 1000 antenna were constructed very quickly and (only) 57 Transmitters were brought and installed.</a:t>
            </a:r>
          </a:p>
          <a:p>
            <a:r>
              <a:rPr lang="en-US" altLang="ja-JP"/>
              <a:t>First light in late March this year and initial data successfully obtained.</a:t>
            </a:r>
          </a:p>
          <a:p>
            <a:r>
              <a:rPr lang="en-US" altLang="ja-JP"/>
              <a:t>"Rayleigh/Raman Lidar" (for vertical measurements of Temperature and atmospheric density in 5-10 ~ 70-80km altitude range) and</a:t>
            </a:r>
          </a:p>
          <a:p>
            <a:r>
              <a:rPr lang="en-US" altLang="ja-JP"/>
              <a:t>"millimeter-wave spectroscopic radiometer" were also installed in the same austral summer (early this year).</a:t>
            </a:r>
          </a:p>
          <a:p>
            <a:r>
              <a:rPr lang="en-US" altLang="ja-JP"/>
              <a:t>Rayleigh/Raman Leidar successfully detected echoes from PMC/MLC @ 85-86km altitude in early Feb.</a:t>
            </a:r>
          </a:p>
          <a:p>
            <a:endParaRPr lang="en-US" altLang="ja-JP"/>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0E28F0-2E0A-416D-868F-C1B343160645}" type="slidenum">
              <a:rPr lang="en-US" altLang="ja-JP">
                <a:solidFill>
                  <a:srgbClr val="000000"/>
                </a:solidFill>
              </a:rPr>
              <a:pPr/>
              <a:t>26</a:t>
            </a:fld>
            <a:endParaRPr lang="en-US" altLang="ja-JP">
              <a:solidFill>
                <a:srgbClr val="000000"/>
              </a:solidFill>
            </a:endParaRPr>
          </a:p>
        </p:txBody>
      </p:sp>
      <p:sp>
        <p:nvSpPr>
          <p:cNvPr id="20482" name="Rectangle 2"/>
          <p:cNvSpPr>
            <a:spLocks noGrp="1" noRot="1" noChangeAspect="1" noChangeArrowheads="1" noTextEdit="1"/>
          </p:cNvSpPr>
          <p:nvPr>
            <p:ph type="sldImg"/>
          </p:nvPr>
        </p:nvSpPr>
        <p:spPr>
          <a:xfrm>
            <a:off x="1143000" y="685800"/>
            <a:ext cx="4572000" cy="3429000"/>
          </a:xfrm>
          <a:ln/>
        </p:spPr>
      </p:sp>
      <p:sp>
        <p:nvSpPr>
          <p:cNvPr id="20483" name="Rectangle 3"/>
          <p:cNvSpPr>
            <a:spLocks noGrp="1" noChangeArrowheads="1"/>
          </p:cNvSpPr>
          <p:nvPr>
            <p:ph type="body" idx="1"/>
          </p:nvPr>
        </p:nvSpPr>
        <p:spPr/>
        <p:txBody>
          <a:bodyPr/>
          <a:lstStyle/>
          <a:p>
            <a:r>
              <a:rPr lang="en-US" altLang="ja-JP"/>
              <a:t>* The first one is the one shown last year about PANSY radar.</a:t>
            </a:r>
          </a:p>
          <a:p>
            <a:r>
              <a:rPr lang="en-US" altLang="ja-JP"/>
              <a:t>* First pop-up is the installed almost 1000 antenna array (installed by Masaki Tsutsumi and their colleagues – he is now wintering)– Wow!</a:t>
            </a:r>
          </a:p>
          <a:p>
            <a:r>
              <a:rPr lang="en-US" altLang="ja-JP"/>
              <a:t>* Second pop-up is the close look of PANSY antenna and transmitters (installed on the foot of each antenna).</a:t>
            </a:r>
          </a:p>
          <a:p>
            <a:r>
              <a:rPr lang="en-US" altLang="ja-JP"/>
              <a:t>* Thid pop-pop is an initial data obtained by PANSY first light in late March this year.</a:t>
            </a:r>
          </a:p>
          <a:p>
            <a:r>
              <a:rPr lang="en-US" altLang="ja-JP"/>
              <a:t> Only 57 transmitters were used – meaning only 5% of all the planned transmitter was transmitted (1/300 of planned maximum sensitivity).</a:t>
            </a:r>
          </a:p>
          <a:p>
            <a:r>
              <a:rPr lang="en-US" altLang="ja-JP"/>
              <a:t> 3-D neutral wind was detected (only for lower altitude due to small power transmission).</a:t>
            </a:r>
          </a:p>
          <a:p>
            <a:r>
              <a:rPr lang="en-US" altLang="ja-JP"/>
              <a:t> PANSY can obtain 3-D (including vertical component of) neutral wind for 0-30 &amp; 50-110 altitude range as an MST radar</a:t>
            </a:r>
          </a:p>
          <a:p>
            <a:r>
              <a:rPr lang="en-US" altLang="ja-JP"/>
              <a:t> as well as Ne (electron density) and other plasma parameters for 100-500km altitude range as an IS radar (in near future).</a:t>
            </a:r>
          </a:p>
          <a:p>
            <a:r>
              <a:rPr lang="en-US" altLang="ja-JP"/>
              <a:t>* Fourth (last) pop-up shows some initial results from Rayleigh/Raman LIDAR and millimeter-wave spectroscopic radiometer.</a:t>
            </a:r>
          </a:p>
          <a:p>
            <a:r>
              <a:rPr lang="en-US" altLang="ja-JP"/>
              <a:t>  Rayleigh LIDAR detected echoes from PMC/NLC in 85-86km height in early Feb this year after installation (the photo shows MPC/NLC in 2009).</a:t>
            </a:r>
          </a:p>
          <a:p>
            <a:r>
              <a:rPr lang="en-US" altLang="ja-JP"/>
              <a:t>  Millimeter-wave spectroscopic radiometer obtained Ozone height profile successfully...</a:t>
            </a:r>
          </a:p>
          <a:p>
            <a:endParaRPr lang="en-US" altLang="ja-JP"/>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Espace réservé de l'image des diapositives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6147"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FR" smtClean="0"/>
              <a:t>3-4 </a:t>
            </a:r>
          </a:p>
        </p:txBody>
      </p:sp>
      <p:sp>
        <p:nvSpPr>
          <p:cNvPr id="6148"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ECB3A61-B826-43A4-BB81-C1230CED010C}" type="slidenum">
              <a:rPr lang="fr-FR" smtClean="0">
                <a:solidFill>
                  <a:prstClr val="black"/>
                </a:solidFill>
                <a:latin typeface="Arial" pitchFamily="34" charset="0"/>
              </a:rPr>
              <a:pPr/>
              <a:t>28</a:t>
            </a:fld>
            <a:endParaRPr lang="fr-FR" smtClean="0">
              <a:solidFill>
                <a:prstClr val="black"/>
              </a:solidFill>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p:cNvSpPr>
          <p:nvPr>
            <p:ph type="sldImg"/>
          </p:nvPr>
        </p:nvSpPr>
        <p:spPr bwMode="auto">
          <a:xfrm>
            <a:off x="1143000" y="685800"/>
            <a:ext cx="4572000" cy="3429000"/>
          </a:xfrm>
          <a:prstGeom prst="rect">
            <a:avLst/>
          </a:prstGeom>
          <a:noFill/>
          <a:ln w="12700">
            <a:solidFill>
              <a:srgbClr val="000000"/>
            </a:solidFill>
            <a:miter lim="800000"/>
            <a:headEnd/>
            <a:tailEnd/>
          </a:ln>
        </p:spPr>
      </p:sp>
      <p:sp>
        <p:nvSpPr>
          <p:cNvPr id="18435" name="Notes Placeholder 2"/>
          <p:cNvSpPr>
            <a:spLocks noGrp="1"/>
          </p:cNvSpPr>
          <p:nvPr>
            <p:ph type="body" idx="1"/>
          </p:nvPr>
        </p:nvSpPr>
        <p:spPr bwMode="auto">
          <a:xfrm>
            <a:off x="686115" y="4343283"/>
            <a:ext cx="5485772" cy="4115350"/>
          </a:xfrm>
          <a:prstGeom prst="rect">
            <a:avLst/>
          </a:prstGeom>
          <a:noFill/>
          <a:ln>
            <a:miter lim="800000"/>
            <a:headEnd/>
            <a:tailEnd/>
          </a:ln>
        </p:spPr>
        <p:txBody>
          <a:bodyPr/>
          <a:lstStyle/>
          <a:p>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xfrm>
            <a:off x="1117879" y="686941"/>
            <a:ext cx="4622242" cy="3428410"/>
          </a:xfrm>
          <a:prstGeom prst="rect">
            <a:avLst/>
          </a:prstGeom>
          <a:ln/>
        </p:spPr>
      </p:sp>
      <p:sp>
        <p:nvSpPr>
          <p:cNvPr id="65539" name="Notes Placeholder 2"/>
          <p:cNvSpPr>
            <a:spLocks noGrp="1"/>
          </p:cNvSpPr>
          <p:nvPr>
            <p:ph type="body" idx="1"/>
          </p:nvPr>
        </p:nvSpPr>
        <p:spPr>
          <a:xfrm>
            <a:off x="686098" y="4343704"/>
            <a:ext cx="5485805" cy="4113892"/>
          </a:xfrm>
          <a:prstGeom prst="rect">
            <a:avLst/>
          </a:prstGeom>
          <a:noFill/>
          <a:ln/>
        </p:spPr>
        <p:txBody>
          <a:bodyPr lIns="86480" tIns="43241" rIns="86480" bIns="43241"/>
          <a:lstStyle/>
          <a:p>
            <a:pPr eaLnBrk="1" hangingPunct="1"/>
            <a:endParaRPr lang="en-US" smtClean="0"/>
          </a:p>
        </p:txBody>
      </p:sp>
      <p:sp>
        <p:nvSpPr>
          <p:cNvPr id="65540" name="Slide Number Placeholder 3"/>
          <p:cNvSpPr>
            <a:spLocks noGrp="1"/>
          </p:cNvSpPr>
          <p:nvPr>
            <p:ph type="sldNum" sz="quarter" idx="5"/>
          </p:nvPr>
        </p:nvSpPr>
        <p:spPr>
          <a:xfrm>
            <a:off x="3884414" y="8685893"/>
            <a:ext cx="2972098" cy="456596"/>
          </a:xfrm>
          <a:prstGeom prst="rect">
            <a:avLst/>
          </a:prstGeom>
          <a:noFill/>
        </p:spPr>
        <p:txBody>
          <a:bodyPr lIns="86480" tIns="43241" rIns="86480" bIns="43241"/>
          <a:lstStyle/>
          <a:p>
            <a:pPr defTabSz="914350" eaLnBrk="0" fontAlgn="base" hangingPunct="0">
              <a:spcBef>
                <a:spcPct val="0"/>
              </a:spcBef>
              <a:spcAft>
                <a:spcPct val="0"/>
              </a:spcAft>
            </a:pPr>
            <a:fld id="{B324356A-633F-4505-9FB8-3EC14DD6C79C}" type="slidenum">
              <a:rPr lang="en-US" sz="2400">
                <a:solidFill>
                  <a:srgbClr val="000000"/>
                </a:solidFill>
                <a:latin typeface="Times New Roman" pitchFamily="18" charset="0"/>
              </a:rPr>
              <a:pPr defTabSz="914350" eaLnBrk="0" fontAlgn="base" hangingPunct="0">
                <a:spcBef>
                  <a:spcPct val="0"/>
                </a:spcBef>
                <a:spcAft>
                  <a:spcPct val="0"/>
                </a:spcAft>
              </a:pPr>
              <a:t>34</a:t>
            </a:fld>
            <a:endParaRPr lang="en-US" sz="2400" dirty="0">
              <a:solidFill>
                <a:srgbClr val="000000"/>
              </a:solidFill>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スライド イメージ プレースホルダ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92163" name="ノート プレースホルダ 2"/>
          <p:cNvSpPr>
            <a:spLocks noGrp="1"/>
          </p:cNvSpPr>
          <p:nvPr>
            <p:ph type="body" idx="1"/>
          </p:nvPr>
        </p:nvSpPr>
        <p:spPr bwMode="auto">
          <a:noFill/>
        </p:spPr>
        <p:txBody>
          <a:bodyPr wrap="square" numCol="1" anchor="t" anchorCtr="0" compatLnSpc="1">
            <a:prstTxWarp prst="textNoShape">
              <a:avLst/>
            </a:prstTxWarp>
          </a:bodyPr>
          <a:lstStyle/>
          <a:p>
            <a:endParaRPr lang="ja-JP" altLang="en-US" smtClean="0"/>
          </a:p>
        </p:txBody>
      </p:sp>
      <p:sp>
        <p:nvSpPr>
          <p:cNvPr id="92164" name="スライド番号プレースホルダ 3"/>
          <p:cNvSpPr txBox="1">
            <a:spLocks noGrp="1"/>
          </p:cNvSpPr>
          <p:nvPr/>
        </p:nvSpPr>
        <p:spPr bwMode="auto">
          <a:xfrm>
            <a:off x="3883867" y="8685046"/>
            <a:ext cx="2972543" cy="457493"/>
          </a:xfrm>
          <a:prstGeom prst="rect">
            <a:avLst/>
          </a:prstGeom>
          <a:noFill/>
          <a:ln w="9525">
            <a:noFill/>
            <a:miter lim="800000"/>
            <a:headEnd/>
            <a:tailEnd/>
          </a:ln>
        </p:spPr>
        <p:txBody>
          <a:bodyPr anchor="b"/>
          <a:lstStyle/>
          <a:p>
            <a:pPr algn="r" fontAlgn="base">
              <a:spcBef>
                <a:spcPct val="0"/>
              </a:spcBef>
              <a:spcAft>
                <a:spcPct val="0"/>
              </a:spcAft>
            </a:pPr>
            <a:fld id="{390B20F9-1240-4FBA-8AEB-627904974BF2}" type="slidenum">
              <a:rPr kumimoji="1" lang="ja-JP" altLang="en-US" sz="1200">
                <a:solidFill>
                  <a:prstClr val="black"/>
                </a:solidFill>
                <a:latin typeface="Arial" charset="0"/>
              </a:rPr>
              <a:pPr algn="r" fontAlgn="base">
                <a:spcBef>
                  <a:spcPct val="0"/>
                </a:spcBef>
                <a:spcAft>
                  <a:spcPct val="0"/>
                </a:spcAft>
              </a:pPr>
              <a:t>12</a:t>
            </a:fld>
            <a:endParaRPr kumimoji="1" lang="en-US" altLang="ja-JP" sz="1200">
              <a:solidFill>
                <a:prstClr val="black"/>
              </a:solidFill>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スライド イメージ プレースホルダ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92163" name="ノート プレースホルダ 2"/>
          <p:cNvSpPr>
            <a:spLocks noGrp="1"/>
          </p:cNvSpPr>
          <p:nvPr>
            <p:ph type="body" idx="1"/>
          </p:nvPr>
        </p:nvSpPr>
        <p:spPr bwMode="auto">
          <a:noFill/>
        </p:spPr>
        <p:txBody>
          <a:bodyPr wrap="square" numCol="1" anchor="t" anchorCtr="0" compatLnSpc="1">
            <a:prstTxWarp prst="textNoShape">
              <a:avLst/>
            </a:prstTxWarp>
          </a:bodyPr>
          <a:lstStyle/>
          <a:p>
            <a:endParaRPr lang="ja-JP" altLang="en-US" smtClean="0"/>
          </a:p>
        </p:txBody>
      </p:sp>
      <p:sp>
        <p:nvSpPr>
          <p:cNvPr id="92164" name="スライド番号プレースホルダ 3"/>
          <p:cNvSpPr txBox="1">
            <a:spLocks noGrp="1"/>
          </p:cNvSpPr>
          <p:nvPr/>
        </p:nvSpPr>
        <p:spPr bwMode="auto">
          <a:xfrm>
            <a:off x="3883867" y="8685046"/>
            <a:ext cx="2972543" cy="457493"/>
          </a:xfrm>
          <a:prstGeom prst="rect">
            <a:avLst/>
          </a:prstGeom>
          <a:noFill/>
          <a:ln w="9525">
            <a:noFill/>
            <a:miter lim="800000"/>
            <a:headEnd/>
            <a:tailEnd/>
          </a:ln>
        </p:spPr>
        <p:txBody>
          <a:bodyPr anchor="b"/>
          <a:lstStyle/>
          <a:p>
            <a:pPr algn="r" fontAlgn="base">
              <a:spcBef>
                <a:spcPct val="0"/>
              </a:spcBef>
              <a:spcAft>
                <a:spcPct val="0"/>
              </a:spcAft>
            </a:pPr>
            <a:fld id="{390B20F9-1240-4FBA-8AEB-627904974BF2}" type="slidenum">
              <a:rPr kumimoji="1" lang="ja-JP" altLang="en-US" sz="1200">
                <a:solidFill>
                  <a:prstClr val="black"/>
                </a:solidFill>
                <a:latin typeface="Arial" charset="0"/>
              </a:rPr>
              <a:pPr algn="r" fontAlgn="base">
                <a:spcBef>
                  <a:spcPct val="0"/>
                </a:spcBef>
                <a:spcAft>
                  <a:spcPct val="0"/>
                </a:spcAft>
              </a:pPr>
              <a:t>13</a:t>
            </a:fld>
            <a:endParaRPr kumimoji="1" lang="en-US" altLang="ja-JP" sz="1200">
              <a:solidFill>
                <a:prstClr val="black"/>
              </a:solidFill>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p>
            <a:fld id="{74393805-0578-4418-A617-4B8ED7FFF395}" type="slidenum">
              <a:rPr lang="en-GB" smtClean="0">
                <a:solidFill>
                  <a:srgbClr val="000000"/>
                </a:solidFill>
                <a:latin typeface="Times New Roman" pitchFamily="18" charset="0"/>
              </a:rPr>
              <a:pPr/>
              <a:t>15</a:t>
            </a:fld>
            <a:endParaRPr lang="en-GB" smtClean="0">
              <a:solidFill>
                <a:srgbClr val="000000"/>
              </a:solidFill>
              <a:latin typeface="Times New Roman" pitchFamily="18" charset="0"/>
            </a:endParaRPr>
          </a:p>
        </p:txBody>
      </p:sp>
      <p:sp>
        <p:nvSpPr>
          <p:cNvPr id="5123" name="Rectangle 1026"/>
          <p:cNvSpPr>
            <a:spLocks noGrp="1" noRot="1" noChangeAspect="1" noChangeArrowheads="1" noTextEdit="1"/>
          </p:cNvSpPr>
          <p:nvPr>
            <p:ph type="sldImg"/>
          </p:nvPr>
        </p:nvSpPr>
        <p:spPr>
          <a:xfrm>
            <a:off x="1143000" y="685800"/>
            <a:ext cx="4572000" cy="3429000"/>
          </a:xfrm>
          <a:ln/>
        </p:spPr>
      </p:sp>
      <p:sp>
        <p:nvSpPr>
          <p:cNvPr id="5124" name="Rectangle 1027"/>
          <p:cNvSpPr>
            <a:spLocks noGrp="1" noChangeArrowheads="1"/>
          </p:cNvSpPr>
          <p:nvPr>
            <p:ph type="body" idx="1"/>
          </p:nvPr>
        </p:nvSpPr>
        <p:spPr>
          <a:noFill/>
          <a:ln/>
        </p:spPr>
        <p:txBody>
          <a:bodyPr/>
          <a:lstStyle/>
          <a:p>
            <a:pPr eaLnBrk="1" hangingPunct="1">
              <a:buFontTx/>
              <a:buChar char="•"/>
            </a:pPr>
            <a:r>
              <a:rPr lang="en-GB" smtClean="0">
                <a:latin typeface="Times New Roman" pitchFamily="18" charset="0"/>
              </a:rPr>
              <a:t>  We reported last year that 14 'new design' folded dipole antennas had been installed at Sanae in 2009 following the destruction of the old Sabre antennas, and that the last 2 new antennas were installed last February during the Antarctic 'takeover' period. So the Sanae radar has now been running on its full complement of antennas for more than a year. With 14 antennas, the gain was slightly down in 2009, but the gain is now back up where it should be. The result has been improved scatter.</a:t>
            </a:r>
          </a:p>
          <a:p>
            <a:pPr eaLnBrk="1" hangingPunct="1">
              <a:buFontTx/>
              <a:buChar char="•"/>
            </a:pPr>
            <a:r>
              <a:rPr lang="en-GB" smtClean="0">
                <a:latin typeface="Times New Roman" pitchFamily="18" charset="0"/>
              </a:rPr>
              <a:t>  The radar operated reliably through the year, with minmal downtime. However, it was off for an extended maintenance period during the Antarctic  summer 'takeover' period during the last 3 weeks of January this year.</a:t>
            </a:r>
          </a:p>
          <a:p>
            <a:pPr eaLnBrk="1" hangingPunct="1">
              <a:buFontTx/>
              <a:buChar char="•"/>
            </a:pPr>
            <a:r>
              <a:rPr lang="en-GB" smtClean="0">
                <a:latin typeface="Times New Roman" pitchFamily="18" charset="0"/>
              </a:rPr>
              <a:t>  Each 24 hours' data is now routinely ftp'd the following night via satellite link to a server in Durban, from where it is sent on to APL. This system has been quite reliable, and has meant that the 2010 Sanae radar data could be included in the SD data distribution. (One no longer has to wait for an annual shipment of data from the Antarctic.)</a:t>
            </a:r>
          </a:p>
          <a:p>
            <a:pPr eaLnBrk="1" hangingPunct="1"/>
            <a:endParaRPr lang="en-GB" smtClean="0">
              <a:latin typeface="Times New Roman"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p>
            <a:fld id="{76AFBC50-DADE-4E25-BED0-2CEAA5D8A40D}" type="slidenum">
              <a:rPr lang="en-GB" smtClean="0">
                <a:solidFill>
                  <a:srgbClr val="000000"/>
                </a:solidFill>
                <a:latin typeface="Times New Roman" pitchFamily="18" charset="0"/>
              </a:rPr>
              <a:pPr/>
              <a:t>16</a:t>
            </a:fld>
            <a:endParaRPr lang="en-GB" smtClean="0">
              <a:solidFill>
                <a:srgbClr val="000000"/>
              </a:solidFill>
              <a:latin typeface="Times New Roman" pitchFamily="18" charset="0"/>
            </a:endParaRPr>
          </a:p>
        </p:txBody>
      </p:sp>
      <p:sp>
        <p:nvSpPr>
          <p:cNvPr id="6147" name="Rectangle 2"/>
          <p:cNvSpPr>
            <a:spLocks noGrp="1" noRot="1" noChangeAspect="1" noChangeArrowheads="1" noTextEdit="1"/>
          </p:cNvSpPr>
          <p:nvPr>
            <p:ph type="sldImg"/>
          </p:nvPr>
        </p:nvSpPr>
        <p:spPr>
          <a:xfrm>
            <a:off x="1143000" y="685800"/>
            <a:ext cx="4572000" cy="3429000"/>
          </a:xfrm>
          <a:ln/>
        </p:spPr>
      </p:sp>
      <p:sp>
        <p:nvSpPr>
          <p:cNvPr id="6148" name="Rectangle 3"/>
          <p:cNvSpPr>
            <a:spLocks noGrp="1" noChangeArrowheads="1"/>
          </p:cNvSpPr>
          <p:nvPr>
            <p:ph type="body" idx="1"/>
          </p:nvPr>
        </p:nvSpPr>
        <p:spPr>
          <a:noFill/>
          <a:ln/>
        </p:spPr>
        <p:txBody>
          <a:bodyPr/>
          <a:lstStyle/>
          <a:p>
            <a:pPr marL="211021" indent="-211021">
              <a:buFontTx/>
              <a:buChar char="•"/>
            </a:pPr>
            <a:r>
              <a:rPr lang="en-US" dirty="0" smtClean="0">
                <a:latin typeface="Times New Roman" pitchFamily="18" charset="0"/>
              </a:rPr>
              <a:t>There have been a number of significant changes in operations and personnel in the South African </a:t>
            </a:r>
            <a:r>
              <a:rPr lang="en-US" dirty="0" err="1" smtClean="0">
                <a:latin typeface="Times New Roman" pitchFamily="18" charset="0"/>
              </a:rPr>
              <a:t>SuperDARN</a:t>
            </a:r>
            <a:r>
              <a:rPr lang="en-US" dirty="0" smtClean="0">
                <a:latin typeface="Times New Roman" pitchFamily="18" charset="0"/>
              </a:rPr>
              <a:t> operation.</a:t>
            </a:r>
          </a:p>
          <a:p>
            <a:pPr marL="211021" indent="-211021">
              <a:buFontTx/>
              <a:buChar char="•"/>
            </a:pPr>
            <a:r>
              <a:rPr lang="en-US" dirty="0" smtClean="0">
                <a:latin typeface="Times New Roman" pitchFamily="18" charset="0"/>
              </a:rPr>
              <a:t>Erhard </a:t>
            </a:r>
            <a:r>
              <a:rPr lang="en-US" dirty="0" err="1" smtClean="0">
                <a:latin typeface="Times New Roman" pitchFamily="18" charset="0"/>
              </a:rPr>
              <a:t>Mravlag</a:t>
            </a:r>
            <a:r>
              <a:rPr lang="en-US" dirty="0" smtClean="0">
                <a:latin typeface="Times New Roman" pitchFamily="18" charset="0"/>
              </a:rPr>
              <a:t> resigned in September 2010 and emigrated to the UK.</a:t>
            </a:r>
          </a:p>
          <a:p>
            <a:pPr marL="211021" indent="-211021">
              <a:buFontTx/>
              <a:buChar char="•"/>
            </a:pPr>
            <a:r>
              <a:rPr lang="en-US" dirty="0" smtClean="0">
                <a:latin typeface="Times New Roman" pitchFamily="18" charset="0"/>
              </a:rPr>
              <a:t>Judy Stephenson took over Erhard's position as Data Manager, while continuing her role of researcher.</a:t>
            </a:r>
          </a:p>
          <a:p>
            <a:pPr marL="211021" indent="-211021">
              <a:buFontTx/>
              <a:buChar char="•"/>
            </a:pPr>
            <a:r>
              <a:rPr lang="en-US" dirty="0" smtClean="0">
                <a:latin typeface="Times New Roman" pitchFamily="18" charset="0"/>
              </a:rPr>
              <a:t>Lindsay Magnus resigned from his post as Technology Manager at HMO at the end of March this year, lured by a job in Cape Town with the SKA. As a result he could not continue as </a:t>
            </a:r>
            <a:r>
              <a:rPr lang="en-US" dirty="0" err="1" smtClean="0">
                <a:latin typeface="Times New Roman" pitchFamily="18" charset="0"/>
              </a:rPr>
              <a:t>SuperDARN</a:t>
            </a:r>
            <a:r>
              <a:rPr lang="en-US" dirty="0" smtClean="0">
                <a:latin typeface="Times New Roman" pitchFamily="18" charset="0"/>
              </a:rPr>
              <a:t> PI.</a:t>
            </a:r>
          </a:p>
          <a:p>
            <a:pPr marL="211021" indent="-211021">
              <a:buFontTx/>
              <a:buChar char="•"/>
            </a:pPr>
            <a:r>
              <a:rPr lang="en-US" dirty="0" smtClean="0">
                <a:latin typeface="Times New Roman" pitchFamily="18" charset="0"/>
              </a:rPr>
              <a:t>Lindsay's replacement at HMO is Dr </a:t>
            </a:r>
            <a:r>
              <a:rPr lang="en-US" dirty="0" err="1" smtClean="0">
                <a:latin typeface="Times New Roman" pitchFamily="18" charset="0"/>
              </a:rPr>
              <a:t>Kessie</a:t>
            </a:r>
            <a:r>
              <a:rPr lang="en-US" dirty="0" smtClean="0">
                <a:latin typeface="Times New Roman" pitchFamily="18" charset="0"/>
              </a:rPr>
              <a:t> </a:t>
            </a:r>
            <a:r>
              <a:rPr lang="en-US" dirty="0" err="1" smtClean="0">
                <a:latin typeface="Times New Roman" pitchFamily="18" charset="0"/>
              </a:rPr>
              <a:t>Govender</a:t>
            </a:r>
            <a:r>
              <a:rPr lang="en-US" dirty="0" smtClean="0">
                <a:latin typeface="Times New Roman" pitchFamily="18" charset="0"/>
              </a:rPr>
              <a:t>, a former UKZN lecturer, who is attending this </a:t>
            </a:r>
            <a:r>
              <a:rPr lang="en-US" dirty="0" err="1" smtClean="0">
                <a:latin typeface="Times New Roman" pitchFamily="18" charset="0"/>
              </a:rPr>
              <a:t>SuperDARN</a:t>
            </a:r>
            <a:r>
              <a:rPr lang="en-US" dirty="0" smtClean="0">
                <a:latin typeface="Times New Roman" pitchFamily="18" charset="0"/>
              </a:rPr>
              <a:t> Workshop as part of his 'steep learning curve' for managing the operation of the </a:t>
            </a:r>
            <a:r>
              <a:rPr lang="en-US" dirty="0" err="1" smtClean="0">
                <a:latin typeface="Times New Roman" pitchFamily="18" charset="0"/>
              </a:rPr>
              <a:t>Sanae</a:t>
            </a:r>
            <a:r>
              <a:rPr lang="en-US" dirty="0" smtClean="0">
                <a:latin typeface="Times New Roman" pitchFamily="18" charset="0"/>
              </a:rPr>
              <a:t> radar. The radar will continue to be a priority for HMO.</a:t>
            </a:r>
          </a:p>
          <a:p>
            <a:pPr marL="211021" indent="-211021">
              <a:buFontTx/>
              <a:buChar char="•"/>
            </a:pPr>
            <a:r>
              <a:rPr lang="en-US" dirty="0" smtClean="0">
                <a:latin typeface="Times New Roman" pitchFamily="18" charset="0"/>
              </a:rPr>
              <a:t>Jon Rash has resumed the position of PI for the present. He </a:t>
            </a:r>
            <a:r>
              <a:rPr lang="en-US" dirty="0" err="1" smtClean="0">
                <a:latin typeface="Times New Roman" pitchFamily="18" charset="0"/>
              </a:rPr>
              <a:t>apologises</a:t>
            </a:r>
            <a:r>
              <a:rPr lang="en-US" dirty="0" smtClean="0">
                <a:latin typeface="Times New Roman" pitchFamily="18" charset="0"/>
              </a:rPr>
              <a:t> for his absence from this meeting.</a:t>
            </a:r>
          </a:p>
          <a:p>
            <a:pPr marL="211021" indent="-211021">
              <a:buFontTx/>
              <a:buChar char="•"/>
            </a:pPr>
            <a:r>
              <a:rPr lang="en-US" dirty="0" smtClean="0">
                <a:latin typeface="Times New Roman" pitchFamily="18" charset="0"/>
              </a:rPr>
              <a:t>The South African National Space Agency, SANSA, was established in 2009. Dr </a:t>
            </a:r>
            <a:r>
              <a:rPr lang="en-US" dirty="0" err="1" smtClean="0">
                <a:latin typeface="Times New Roman" pitchFamily="18" charset="0"/>
              </a:rPr>
              <a:t>Sandile</a:t>
            </a:r>
            <a:r>
              <a:rPr lang="en-US" dirty="0" smtClean="0">
                <a:latin typeface="Times New Roman" pitchFamily="18" charset="0"/>
              </a:rPr>
              <a:t> </a:t>
            </a:r>
            <a:r>
              <a:rPr lang="en-US" dirty="0" err="1" smtClean="0">
                <a:latin typeface="Times New Roman" pitchFamily="18" charset="0"/>
              </a:rPr>
              <a:t>Malinga</a:t>
            </a:r>
            <a:r>
              <a:rPr lang="en-US" dirty="0" smtClean="0">
                <a:latin typeface="Times New Roman" pitchFamily="18" charset="0"/>
              </a:rPr>
              <a:t>, known to many in the </a:t>
            </a:r>
            <a:r>
              <a:rPr lang="en-US" dirty="0" err="1" smtClean="0">
                <a:latin typeface="Times New Roman" pitchFamily="18" charset="0"/>
              </a:rPr>
              <a:t>SuperDARN</a:t>
            </a:r>
            <a:r>
              <a:rPr lang="en-US" dirty="0" smtClean="0">
                <a:latin typeface="Times New Roman" pitchFamily="18" charset="0"/>
              </a:rPr>
              <a:t> community, was acting CEO, and was confirmed in the position at the beginning of this year.</a:t>
            </a:r>
          </a:p>
          <a:p>
            <a:pPr marL="211021" indent="-211021">
              <a:buFontTx/>
              <a:buChar char="•"/>
            </a:pPr>
            <a:r>
              <a:rPr lang="en-US" dirty="0" smtClean="0">
                <a:latin typeface="Times New Roman" pitchFamily="18" charset="0"/>
              </a:rPr>
              <a:t>The HMO has been transferred to SANSA and is now known as SANSA Space Science; </a:t>
            </a:r>
            <a:r>
              <a:rPr lang="en-US" dirty="0" err="1" smtClean="0">
                <a:latin typeface="Times New Roman" pitchFamily="18" charset="0"/>
              </a:rPr>
              <a:t>itwill</a:t>
            </a:r>
            <a:r>
              <a:rPr lang="en-US" dirty="0" smtClean="0">
                <a:latin typeface="Times New Roman" pitchFamily="18" charset="0"/>
              </a:rPr>
              <a:t> be the 'research arm' of SANSA.</a:t>
            </a:r>
          </a:p>
          <a:p>
            <a:pPr marL="211021" indent="-211021">
              <a:buFontTx/>
              <a:buChar char="•"/>
            </a:pPr>
            <a:r>
              <a:rPr lang="en-US" dirty="0" smtClean="0">
                <a:latin typeface="Times New Roman" pitchFamily="18" charset="0"/>
              </a:rPr>
              <a:t>It remains in </a:t>
            </a:r>
            <a:r>
              <a:rPr lang="en-US" dirty="0" err="1" smtClean="0">
                <a:latin typeface="Times New Roman" pitchFamily="18" charset="0"/>
              </a:rPr>
              <a:t>Hermanus</a:t>
            </a:r>
            <a:r>
              <a:rPr lang="en-US" dirty="0" smtClean="0">
                <a:latin typeface="Times New Roman" pitchFamily="18" charset="0"/>
              </a:rPr>
              <a:t> and the Magnetic Observatory function continues. </a:t>
            </a:r>
          </a:p>
          <a:p>
            <a:pPr marL="211021" indent="-211021">
              <a:buFontTx/>
              <a:buChar char="•"/>
            </a:pPr>
            <a:r>
              <a:rPr lang="en-US" dirty="0" smtClean="0">
                <a:latin typeface="Times New Roman" pitchFamily="18" charset="0"/>
              </a:rPr>
              <a:t>There are also planned changes in the way Space Science and Antarctic Research are funded, we hope changes for the better.</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p>
            <a:fld id="{D1654D2E-14B4-4993-A5CF-37E252CE6ED7}" type="slidenum">
              <a:rPr lang="en-US" smtClean="0">
                <a:solidFill>
                  <a:srgbClr val="000000"/>
                </a:solidFill>
                <a:latin typeface="Arial" pitchFamily="34" charset="0"/>
              </a:rPr>
              <a:pPr/>
              <a:t>17</a:t>
            </a:fld>
            <a:endParaRPr lang="en-US" smtClean="0">
              <a:solidFill>
                <a:srgbClr val="000000"/>
              </a:solidFill>
              <a:latin typeface="Arial" pitchFamily="34" charset="0"/>
            </a:endParaRPr>
          </a:p>
        </p:txBody>
      </p:sp>
      <p:sp>
        <p:nvSpPr>
          <p:cNvPr id="10243" name="Rectangle 2"/>
          <p:cNvSpPr>
            <a:spLocks noGrp="1" noRot="1" noChangeAspect="1" noChangeArrowheads="1" noTextEdit="1"/>
          </p:cNvSpPr>
          <p:nvPr>
            <p:ph type="sldImg"/>
          </p:nvPr>
        </p:nvSpPr>
        <p:spPr>
          <a:xfrm>
            <a:off x="1143000" y="685800"/>
            <a:ext cx="4572000" cy="3429000"/>
          </a:xfrm>
          <a:ln/>
        </p:spPr>
      </p:sp>
      <p:sp>
        <p:nvSpPr>
          <p:cNvPr id="10244"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06F2D5BD-B4CA-4CBB-8231-5CC57E701C3C}" type="slidenum">
              <a:rPr lang="en-US" smtClean="0">
                <a:solidFill>
                  <a:srgbClr val="000000"/>
                </a:solidFill>
                <a:latin typeface="Arial" pitchFamily="34" charset="0"/>
              </a:rPr>
              <a:pPr/>
              <a:t>18</a:t>
            </a:fld>
            <a:endParaRPr lang="en-US" smtClean="0">
              <a:solidFill>
                <a:srgbClr val="000000"/>
              </a:solidFill>
              <a:latin typeface="Arial" pitchFamily="34" charset="0"/>
            </a:endParaRPr>
          </a:p>
        </p:txBody>
      </p:sp>
      <p:sp>
        <p:nvSpPr>
          <p:cNvPr id="11267"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11268" name="Rectangle 3"/>
          <p:cNvSpPr>
            <a:spLocks noGrp="1" noChangeArrowheads="1"/>
          </p:cNvSpPr>
          <p:nvPr>
            <p:ph type="body" idx="1"/>
          </p:nvPr>
        </p:nvSpPr>
        <p:spPr>
          <a:solidFill>
            <a:schemeClr val="accent1"/>
          </a:solidFill>
          <a:ln>
            <a:solidFill>
              <a:schemeClr val="tx1"/>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06F2D5BD-B4CA-4CBB-8231-5CC57E701C3C}" type="slidenum">
              <a:rPr lang="en-US" smtClean="0">
                <a:solidFill>
                  <a:srgbClr val="000000"/>
                </a:solidFill>
                <a:latin typeface="Arial" pitchFamily="34" charset="0"/>
              </a:rPr>
              <a:pPr/>
              <a:t>19</a:t>
            </a:fld>
            <a:endParaRPr lang="en-US" smtClean="0">
              <a:solidFill>
                <a:srgbClr val="000000"/>
              </a:solidFill>
              <a:latin typeface="Arial" pitchFamily="34" charset="0"/>
            </a:endParaRPr>
          </a:p>
        </p:txBody>
      </p:sp>
      <p:sp>
        <p:nvSpPr>
          <p:cNvPr id="11267"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11268" name="Rectangle 3"/>
          <p:cNvSpPr>
            <a:spLocks noGrp="1" noChangeArrowheads="1"/>
          </p:cNvSpPr>
          <p:nvPr>
            <p:ph type="body" idx="1"/>
          </p:nvPr>
        </p:nvSpPr>
        <p:spPr>
          <a:solidFill>
            <a:schemeClr val="accent1"/>
          </a:solidFill>
          <a:ln>
            <a:solidFill>
              <a:schemeClr val="tx1"/>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06F2D5BD-B4CA-4CBB-8231-5CC57E701C3C}" type="slidenum">
              <a:rPr lang="en-US" smtClean="0">
                <a:solidFill>
                  <a:srgbClr val="000000"/>
                </a:solidFill>
                <a:latin typeface="Arial" pitchFamily="34" charset="0"/>
              </a:rPr>
              <a:pPr/>
              <a:t>20</a:t>
            </a:fld>
            <a:endParaRPr lang="en-US" dirty="0" smtClean="0">
              <a:solidFill>
                <a:srgbClr val="000000"/>
              </a:solidFill>
              <a:latin typeface="Arial" pitchFamily="34" charset="0"/>
            </a:endParaRPr>
          </a:p>
        </p:txBody>
      </p:sp>
      <p:sp>
        <p:nvSpPr>
          <p:cNvPr id="11267"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11268" name="Rectangle 3"/>
          <p:cNvSpPr>
            <a:spLocks noGrp="1" noChangeArrowheads="1"/>
          </p:cNvSpPr>
          <p:nvPr>
            <p:ph type="body" idx="1"/>
          </p:nvPr>
        </p:nvSpPr>
        <p:spPr>
          <a:solidFill>
            <a:schemeClr val="accent1"/>
          </a:solidFill>
          <a:ln>
            <a:solidFill>
              <a:schemeClr val="tx1"/>
            </a:solidFill>
          </a:ln>
        </p:spPr>
        <p:txBody>
          <a:bodyPr/>
          <a:lstStyle/>
          <a:p>
            <a:pPr eaLnBrk="1" hangingPunct="1"/>
            <a:endParaRPr lang="en-US" dirty="0"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4.xml"/><Relationship Id="rId4"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lvl1pPr>
              <a:defRPr i="0"/>
            </a:lvl1pPr>
          </a:lstStyle>
          <a:p>
            <a:r>
              <a:rPr lang="en-US" dirty="0" smtClean="0"/>
              <a:t>Click to edit Master title style</a:t>
            </a:r>
            <a:endParaRPr lang="en-GB" dirty="0"/>
          </a:p>
        </p:txBody>
      </p:sp>
      <p:sp>
        <p:nvSpPr>
          <p:cNvPr id="3" name="Subtitle 2"/>
          <p:cNvSpPr>
            <a:spLocks noGrp="1"/>
          </p:cNvSpPr>
          <p:nvPr>
            <p:ph type="subTitle" idx="1"/>
          </p:nvPr>
        </p:nvSpPr>
        <p:spPr>
          <a:xfrm>
            <a:off x="1371606" y="3886200"/>
            <a:ext cx="6400800" cy="1752600"/>
          </a:xfrm>
        </p:spPr>
        <p:txBody>
          <a:bodyPr/>
          <a:lstStyle>
            <a:lvl1pPr marL="0" indent="0" algn="ctr">
              <a:buNone/>
              <a:defRPr i="0"/>
            </a:lvl1pPr>
            <a:lvl2pPr marL="457048" indent="0" algn="ctr">
              <a:buNone/>
              <a:defRPr/>
            </a:lvl2pPr>
            <a:lvl3pPr marL="914096" indent="0" algn="ctr">
              <a:buNone/>
              <a:defRPr/>
            </a:lvl3pPr>
            <a:lvl4pPr marL="1371144" indent="0" algn="ctr">
              <a:buNone/>
              <a:defRPr/>
            </a:lvl4pPr>
            <a:lvl5pPr marL="1828192" indent="0" algn="ctr">
              <a:buNone/>
              <a:defRPr/>
            </a:lvl5pPr>
            <a:lvl6pPr marL="2285240" indent="0" algn="ctr">
              <a:buNone/>
              <a:defRPr/>
            </a:lvl6pPr>
            <a:lvl7pPr marL="2742288" indent="0" algn="ctr">
              <a:buNone/>
              <a:defRPr/>
            </a:lvl7pPr>
            <a:lvl8pPr marL="3199336" indent="0" algn="ctr">
              <a:buNone/>
              <a:defRPr/>
            </a:lvl8pPr>
            <a:lvl9pPr marL="3656384" indent="0" algn="ctr">
              <a:buNone/>
              <a:defRPr/>
            </a:lvl9pPr>
          </a:lstStyle>
          <a:p>
            <a:r>
              <a:rPr lang="en-US" dirty="0" smtClean="0"/>
              <a:t>Click to edit Master subtitle style</a:t>
            </a:r>
            <a:endParaRPr lang="en-GB" dirty="0"/>
          </a:p>
        </p:txBody>
      </p:sp>
      <p:sp>
        <p:nvSpPr>
          <p:cNvPr id="4" name="Date Placeholder 3"/>
          <p:cNvSpPr>
            <a:spLocks noGrp="1"/>
          </p:cNvSpPr>
          <p:nvPr>
            <p:ph type="dt" sz="half" idx="10"/>
          </p:nvPr>
        </p:nvSpPr>
        <p:spPr/>
        <p:txBody>
          <a:bodyPr/>
          <a:lstStyle>
            <a:lvl1pPr>
              <a:defRPr/>
            </a:lvl1pPr>
          </a:lstStyle>
          <a:p>
            <a:endParaRPr lang="en-GB">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FFFFFF"/>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fld id="{330C8934-AA9C-4362-BF20-EAA69A072575}" type="datetimeFigureOut">
              <a:rPr lang="ja-JP" altLang="en-US">
                <a:solidFill>
                  <a:srgbClr val="000000"/>
                </a:solidFill>
              </a:rPr>
              <a:pPr>
                <a:defRPr/>
              </a:pPr>
              <a:t>2011/5/30</a:t>
            </a:fld>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DD45ED7-EF71-43CD-8ECA-A96DDD32E218}" type="slidenum">
              <a:rPr lang="ja-JP" altLang="en-US">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fld id="{0F926526-AA82-4E8C-8D8C-7322C8C86B68}" type="datetimeFigureOut">
              <a:rPr lang="ja-JP" altLang="en-US">
                <a:solidFill>
                  <a:srgbClr val="000000"/>
                </a:solidFill>
              </a:rPr>
              <a:pPr>
                <a:defRPr/>
              </a:pPr>
              <a:t>2011/5/30</a:t>
            </a:fld>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FA1020-C173-4D02-8626-C516E71B91B4}" type="slidenum">
              <a:rPr lang="ja-JP" altLang="en-US">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D9AF95-569C-4DDB-B6C7-52786C241E5E}"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3"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4E7D6DB-14D7-4021-809D-4CB5EE8B8D54}" type="slidenum">
              <a:rPr lang="en-GB">
                <a:solidFill>
                  <a:srgbClr val="000000"/>
                </a:solidFill>
              </a:rPr>
              <a:pPr>
                <a:defRPr/>
              </a:pPr>
              <a:t>‹#›</a:t>
            </a:fld>
            <a:endParaRPr lang="en-GB">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3"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4E7D6DB-14D7-4021-809D-4CB5EE8B8D54}" type="slidenum">
              <a:rPr lang="en-GB">
                <a:solidFill>
                  <a:srgbClr val="000000"/>
                </a:solidFill>
              </a:rPr>
              <a:pPr>
                <a:defRPr/>
              </a:pPr>
              <a:t>‹#›</a:t>
            </a:fld>
            <a:endParaRPr lang="en-GB">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4" name="Line 4"/>
          <p:cNvSpPr>
            <a:spLocks noChangeShapeType="1"/>
          </p:cNvSpPr>
          <p:nvPr/>
        </p:nvSpPr>
        <p:spPr bwMode="auto">
          <a:xfrm>
            <a:off x="3" y="1357313"/>
            <a:ext cx="9142413" cy="0"/>
          </a:xfrm>
          <a:prstGeom prst="line">
            <a:avLst/>
          </a:prstGeom>
          <a:noFill/>
          <a:ln w="38100">
            <a:solidFill>
              <a:srgbClr val="006699"/>
            </a:solidFill>
            <a:round/>
            <a:headEnd type="none" w="sm" len="sm"/>
            <a:tailEnd type="none" w="sm" len="sm"/>
          </a:ln>
          <a:effectLst/>
        </p:spPr>
        <p:txBody>
          <a:bodyPr wrap="none" lIns="91428" tIns="45714" rIns="91428" bIns="45714" anchor="ctr"/>
          <a:lstStyle/>
          <a:p>
            <a:pPr eaLnBrk="0" fontAlgn="base" hangingPunct="0">
              <a:spcBef>
                <a:spcPct val="0"/>
              </a:spcBef>
              <a:spcAft>
                <a:spcPct val="0"/>
              </a:spcAft>
              <a:defRPr/>
            </a:pPr>
            <a:endParaRPr lang="en-US" sz="1600" dirty="0">
              <a:solidFill>
                <a:srgbClr val="000000"/>
              </a:solidFill>
            </a:endParaRPr>
          </a:p>
        </p:txBody>
      </p:sp>
      <p:sp>
        <p:nvSpPr>
          <p:cNvPr id="5" name="Line 5"/>
          <p:cNvSpPr>
            <a:spLocks noChangeShapeType="1"/>
          </p:cNvSpPr>
          <p:nvPr/>
        </p:nvSpPr>
        <p:spPr bwMode="auto">
          <a:xfrm>
            <a:off x="3" y="1428750"/>
            <a:ext cx="9142413" cy="0"/>
          </a:xfrm>
          <a:prstGeom prst="line">
            <a:avLst/>
          </a:prstGeom>
          <a:noFill/>
          <a:ln w="50800">
            <a:solidFill>
              <a:srgbClr val="FF3300"/>
            </a:solidFill>
            <a:round/>
            <a:headEnd type="none" w="sm" len="sm"/>
            <a:tailEnd type="none" w="sm" len="sm"/>
          </a:ln>
          <a:effectLst/>
        </p:spPr>
        <p:txBody>
          <a:bodyPr wrap="none" lIns="91428" tIns="45714" rIns="91428" bIns="45714" anchor="ctr"/>
          <a:lstStyle/>
          <a:p>
            <a:pPr eaLnBrk="0" fontAlgn="base" hangingPunct="0">
              <a:spcBef>
                <a:spcPct val="0"/>
              </a:spcBef>
              <a:spcAft>
                <a:spcPct val="0"/>
              </a:spcAft>
              <a:defRPr/>
            </a:pPr>
            <a:endParaRPr lang="en-US" sz="1600" dirty="0">
              <a:solidFill>
                <a:srgbClr val="000000"/>
              </a:solidFill>
            </a:endParaRPr>
          </a:p>
        </p:txBody>
      </p:sp>
      <p:pic>
        <p:nvPicPr>
          <p:cNvPr id="8" name="Picture 9" descr="DSC02144"/>
          <p:cNvPicPr>
            <a:picLocks noChangeAspect="1" noChangeArrowheads="1"/>
          </p:cNvPicPr>
          <p:nvPr userDrawn="1"/>
        </p:nvPicPr>
        <p:blipFill>
          <a:blip r:embed="rId2" cstate="print"/>
          <a:srcRect/>
          <a:stretch>
            <a:fillRect/>
          </a:stretch>
        </p:blipFill>
        <p:spPr bwMode="auto">
          <a:xfrm>
            <a:off x="1905000" y="228600"/>
            <a:ext cx="5257800" cy="838200"/>
          </a:xfrm>
          <a:prstGeom prst="rect">
            <a:avLst/>
          </a:prstGeom>
          <a:noFill/>
          <a:ln w="9525">
            <a:noFill/>
            <a:miter lim="800000"/>
            <a:headEnd/>
            <a:tailEnd/>
          </a:ln>
        </p:spPr>
      </p:pic>
      <p:sp>
        <p:nvSpPr>
          <p:cNvPr id="5122" name="Rectangle 2"/>
          <p:cNvSpPr>
            <a:spLocks noGrp="1" noChangeArrowheads="1"/>
          </p:cNvSpPr>
          <p:nvPr>
            <p:ph type="ctrTitle" sz="quarter"/>
          </p:nvPr>
        </p:nvSpPr>
        <p:spPr>
          <a:xfrm>
            <a:off x="685800" y="2286000"/>
            <a:ext cx="7772400" cy="1143000"/>
          </a:xfrm>
        </p:spPr>
        <p:txBody>
          <a:bodyPr/>
          <a:lstStyle>
            <a:lvl1pPr>
              <a:defRPr sz="3100"/>
            </a:lvl1pPr>
          </a:lstStyle>
          <a:p>
            <a:r>
              <a:rPr lang="en-US"/>
              <a:t>Click to edit Master title style</a:t>
            </a:r>
          </a:p>
        </p:txBody>
      </p:sp>
      <p:sp>
        <p:nvSpPr>
          <p:cNvPr id="5123" name="Rectangle 3"/>
          <p:cNvSpPr>
            <a:spLocks noGrp="1" noChangeArrowheads="1"/>
          </p:cNvSpPr>
          <p:nvPr>
            <p:ph type="subTitle" sz="quarter" idx="1"/>
          </p:nvPr>
        </p:nvSpPr>
        <p:spPr>
          <a:xfrm>
            <a:off x="1371603" y="3886200"/>
            <a:ext cx="6400800" cy="1752600"/>
          </a:xfrm>
        </p:spPr>
        <p:txBody>
          <a:bodyPr/>
          <a:lstStyle>
            <a:lvl1pPr marL="0" indent="0" algn="ctr">
              <a:spcAft>
                <a:spcPct val="25000"/>
              </a:spcAft>
              <a:buFont typeface="Wingdings" pitchFamily="2" charset="2"/>
              <a:buNone/>
              <a:defRPr sz="1800"/>
            </a:lvl1pPr>
          </a:lstStyle>
          <a:p>
            <a:r>
              <a:rPr lang="en-US"/>
              <a:t>Click to edit Master subtitle style</a:t>
            </a:r>
          </a:p>
        </p:txBody>
      </p:sp>
      <p:pic>
        <p:nvPicPr>
          <p:cNvPr id="9" name="Picture 8" descr="FOV_north_all.png"/>
          <p:cNvPicPr>
            <a:picLocks noChangeAspect="1"/>
          </p:cNvPicPr>
          <p:nvPr userDrawn="1"/>
        </p:nvPicPr>
        <p:blipFill>
          <a:blip r:embed="rId3" cstate="print"/>
          <a:srcRect r="29929"/>
          <a:stretch>
            <a:fillRect/>
          </a:stretch>
        </p:blipFill>
        <p:spPr>
          <a:xfrm>
            <a:off x="228603" y="91443"/>
            <a:ext cx="1214847" cy="1181101"/>
          </a:xfrm>
          <a:prstGeom prst="rect">
            <a:avLst/>
          </a:prstGeom>
        </p:spPr>
      </p:pic>
      <p:pic>
        <p:nvPicPr>
          <p:cNvPr id="10" name="Picture 9" descr="FOV_south_all.png"/>
          <p:cNvPicPr>
            <a:picLocks noChangeAspect="1"/>
          </p:cNvPicPr>
          <p:nvPr userDrawn="1"/>
        </p:nvPicPr>
        <p:blipFill>
          <a:blip r:embed="rId4" cstate="print"/>
          <a:srcRect r="29568"/>
          <a:stretch>
            <a:fillRect/>
          </a:stretch>
        </p:blipFill>
        <p:spPr>
          <a:xfrm>
            <a:off x="7696200" y="91440"/>
            <a:ext cx="1217279" cy="1179576"/>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250828"/>
            <a:ext cx="7772400" cy="493713"/>
          </a:xfrm>
        </p:spPr>
        <p:txBody>
          <a:bodyPr/>
          <a:lstStyle/>
          <a:p>
            <a:r>
              <a:rPr lang="en-US" smtClean="0"/>
              <a:t>Click to edit Master title style</a:t>
            </a:r>
            <a:endParaRPr lang="en-AU"/>
          </a:p>
        </p:txBody>
      </p:sp>
      <p:sp>
        <p:nvSpPr>
          <p:cNvPr id="3" name="Table Placeholder 2"/>
          <p:cNvSpPr>
            <a:spLocks noGrp="1"/>
          </p:cNvSpPr>
          <p:nvPr>
            <p:ph type="tbl" idx="1"/>
          </p:nvPr>
        </p:nvSpPr>
        <p:spPr>
          <a:xfrm>
            <a:off x="685800" y="801688"/>
            <a:ext cx="7772400" cy="5294312"/>
          </a:xfrm>
        </p:spPr>
        <p:txBody>
          <a:bodyPr/>
          <a:lstStyle/>
          <a:p>
            <a:pPr lvl="0"/>
            <a:endParaRPr lang="en-AU"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24C0CC-8B72-47D6-B0DF-C7CAC2583B7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3" y="3886200"/>
            <a:ext cx="6400800" cy="1752600"/>
          </a:xfrm>
        </p:spPr>
        <p:txBody>
          <a:bodyPr/>
          <a:lstStyle>
            <a:lvl1pPr marL="0" indent="0" algn="ctr">
              <a:buNone/>
              <a:defRPr/>
            </a:lvl1pPr>
            <a:lvl2pPr marL="457143" indent="0" algn="ctr">
              <a:buNone/>
              <a:defRPr/>
            </a:lvl2pPr>
            <a:lvl3pPr marL="914286" indent="0" algn="ctr">
              <a:buNone/>
              <a:defRPr/>
            </a:lvl3pPr>
            <a:lvl4pPr marL="1371429" indent="0" algn="ctr">
              <a:buNone/>
              <a:defRPr/>
            </a:lvl4pPr>
            <a:lvl5pPr marL="1828572" indent="0" algn="ctr">
              <a:buNone/>
              <a:defRPr/>
            </a:lvl5pPr>
            <a:lvl6pPr marL="2285715" indent="0" algn="ctr">
              <a:buNone/>
              <a:defRPr/>
            </a:lvl6pPr>
            <a:lvl7pPr marL="2742858" indent="0" algn="ctr">
              <a:buNone/>
              <a:defRPr/>
            </a:lvl7pPr>
            <a:lvl8pPr marL="3200001" indent="0" algn="ctr">
              <a:buNone/>
              <a:defRPr/>
            </a:lvl8pPr>
            <a:lvl9pPr marL="3657144" indent="0" algn="ctr">
              <a:buNone/>
              <a:defRPr/>
            </a:lvl9pPr>
          </a:lstStyle>
          <a:p>
            <a:r>
              <a:rPr lang="en-US" smtClean="0"/>
              <a:t>Click to edit Master subtitle style</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250828"/>
            <a:ext cx="7772400" cy="493713"/>
          </a:xfrm>
        </p:spPr>
        <p:txBody>
          <a:bodyPr/>
          <a:lstStyle/>
          <a:p>
            <a:r>
              <a:rPr lang="en-US" smtClean="0"/>
              <a:t>Click to edit Master title style</a:t>
            </a:r>
            <a:endParaRPr lang="en-AU"/>
          </a:p>
        </p:txBody>
      </p:sp>
      <p:sp>
        <p:nvSpPr>
          <p:cNvPr id="3" name="Table Placeholder 2"/>
          <p:cNvSpPr>
            <a:spLocks noGrp="1"/>
          </p:cNvSpPr>
          <p:nvPr>
            <p:ph type="tbl" idx="1"/>
          </p:nvPr>
        </p:nvSpPr>
        <p:spPr>
          <a:xfrm>
            <a:off x="685800" y="801688"/>
            <a:ext cx="7772400" cy="5294312"/>
          </a:xfrm>
        </p:spPr>
        <p:txBody>
          <a:bodyPr/>
          <a:lstStyle/>
          <a:p>
            <a:pPr lvl="0"/>
            <a:endParaRPr lang="en-AU"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24C0CC-8B72-47D6-B0DF-C7CAC2583B7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250828"/>
            <a:ext cx="7772400" cy="493713"/>
          </a:xfrm>
        </p:spPr>
        <p:txBody>
          <a:bodyPr/>
          <a:lstStyle/>
          <a:p>
            <a:r>
              <a:rPr lang="en-US" smtClean="0"/>
              <a:t>Click to edit Master title style</a:t>
            </a:r>
            <a:endParaRPr lang="en-AU"/>
          </a:p>
        </p:txBody>
      </p:sp>
      <p:sp>
        <p:nvSpPr>
          <p:cNvPr id="3" name="Table Placeholder 2"/>
          <p:cNvSpPr>
            <a:spLocks noGrp="1"/>
          </p:cNvSpPr>
          <p:nvPr>
            <p:ph type="tbl" idx="1"/>
          </p:nvPr>
        </p:nvSpPr>
        <p:spPr>
          <a:xfrm>
            <a:off x="685800" y="801688"/>
            <a:ext cx="7772400" cy="5294312"/>
          </a:xfrm>
        </p:spPr>
        <p:txBody>
          <a:bodyPr/>
          <a:lstStyle/>
          <a:p>
            <a:pPr lvl="0"/>
            <a:endParaRPr lang="en-AU"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24C0CC-8B72-47D6-B0DF-C7CAC2583B7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261BD3E-2520-40BF-9B07-EF27B1051D11}" type="slidenum">
              <a:rPr lang="en-US" altLang="ja-JP">
                <a:solidFill>
                  <a:srgbClr val="000000"/>
                </a:solidFill>
              </a:rPr>
              <a:pPr/>
              <a:t>‹#›</a:t>
            </a:fld>
            <a:endParaRPr lang="en-US" altLang="ja-JP">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261BD3E-2520-40BF-9B07-EF27B1051D11}" type="slidenum">
              <a:rPr lang="en-US" altLang="ja-JP">
                <a:solidFill>
                  <a:srgbClr val="000000"/>
                </a:solidFill>
              </a:rPr>
              <a:pPr/>
              <a:t>‹#›</a:t>
            </a:fld>
            <a:endParaRPr lang="en-US" altLang="ja-JP">
              <a:solidFill>
                <a:srgbClr val="000000"/>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261BD3E-2520-40BF-9B07-EF27B1051D11}" type="slidenum">
              <a:rPr lang="en-US" altLang="ja-JP">
                <a:solidFill>
                  <a:srgbClr val="000000"/>
                </a:solidFill>
              </a:rPr>
              <a:pPr/>
              <a:t>‹#›</a:t>
            </a:fld>
            <a:endParaRPr lang="en-US" altLang="ja-JP">
              <a:solidFill>
                <a:srgbClr val="000000"/>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8"/>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3" y="3886200"/>
            <a:ext cx="6400800" cy="1752600"/>
          </a:xfrm>
        </p:spPr>
        <p:txBody>
          <a:bodyPr/>
          <a:lstStyle>
            <a:lvl1pPr marL="0" indent="0" algn="ctr">
              <a:buNone/>
              <a:defRPr/>
            </a:lvl1pPr>
            <a:lvl2pPr marL="457143" indent="0" algn="ctr">
              <a:buNone/>
              <a:defRPr/>
            </a:lvl2pPr>
            <a:lvl3pPr marL="914286" indent="0" algn="ctr">
              <a:buNone/>
              <a:defRPr/>
            </a:lvl3pPr>
            <a:lvl4pPr marL="1371429" indent="0" algn="ctr">
              <a:buNone/>
              <a:defRPr/>
            </a:lvl4pPr>
            <a:lvl5pPr marL="1828572" indent="0" algn="ctr">
              <a:buNone/>
              <a:defRPr/>
            </a:lvl5pPr>
            <a:lvl6pPr marL="2285715" indent="0" algn="ctr">
              <a:buNone/>
              <a:defRPr/>
            </a:lvl6pPr>
            <a:lvl7pPr marL="2742858" indent="0" algn="ctr">
              <a:buNone/>
              <a:defRPr/>
            </a:lvl7pPr>
            <a:lvl8pPr marL="3200001" indent="0" algn="ctr">
              <a:buNone/>
              <a:defRPr/>
            </a:lvl8pPr>
            <a:lvl9pPr marL="3657144" indent="0" algn="ctr">
              <a:buNone/>
              <a:defRPr/>
            </a:lvl9pPr>
          </a:lstStyle>
          <a:p>
            <a:r>
              <a:rPr lang="fr-FR" smtClean="0"/>
              <a:t>Cliquez pour modifier le style des sous-titres du masque</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183B12-DDCB-4FF7-AA14-5521FD4429A0}" type="slidenum">
              <a:rPr lang="fr-FR">
                <a:solidFill>
                  <a:srgbClr val="000000"/>
                </a:solidFill>
              </a:rPr>
              <a:pPr>
                <a:defRPr/>
              </a:pPr>
              <a:t>‹#›</a:t>
            </a:fld>
            <a:endParaRPr lang="fr-FR">
              <a:solidFill>
                <a:srgbClr val="000000"/>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FFCE3A-FF54-4097-BF9F-51430A5C8FBB}" type="slidenum">
              <a:rPr lang="fr-FR">
                <a:solidFill>
                  <a:srgbClr val="000000"/>
                </a:solidFill>
              </a:rPr>
              <a:pPr>
                <a:defRPr/>
              </a:pPr>
              <a:t>‹#›</a:t>
            </a:fld>
            <a:endParaRPr lang="fr-FR">
              <a:solidFill>
                <a:srgbClr val="000000"/>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FFCE3A-FF54-4097-BF9F-51430A5C8FBB}" type="slidenum">
              <a:rPr lang="fr-FR">
                <a:solidFill>
                  <a:srgbClr val="000000"/>
                </a:solidFill>
              </a:rPr>
              <a:pPr>
                <a:defRPr/>
              </a:pPr>
              <a:t>‹#›</a:t>
            </a:fld>
            <a:endParaRPr lang="fr-FR">
              <a:solidFill>
                <a:srgbClr val="000000"/>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10" name="Picture 10" descr="Wallops Antenna-Horizontal"/>
          <p:cNvPicPr>
            <a:picLocks noChangeAspect="1" noChangeArrowheads="1"/>
          </p:cNvPicPr>
          <p:nvPr userDrawn="1"/>
        </p:nvPicPr>
        <p:blipFill>
          <a:blip r:embed="rId2" cstate="print">
            <a:alphaModFix amt="53000"/>
          </a:blip>
          <a:srcRect l="273" r="-364"/>
          <a:stretch>
            <a:fillRect/>
          </a:stretch>
        </p:blipFill>
        <p:spPr bwMode="auto">
          <a:xfrm>
            <a:off x="4" y="0"/>
            <a:ext cx="9253343" cy="6858000"/>
          </a:xfrm>
          <a:prstGeom prst="rect">
            <a:avLst/>
          </a:prstGeom>
          <a:noFill/>
        </p:spPr>
      </p:pic>
      <p:sp>
        <p:nvSpPr>
          <p:cNvPr id="5" name="Line 5"/>
          <p:cNvSpPr>
            <a:spLocks noChangeShapeType="1"/>
          </p:cNvSpPr>
          <p:nvPr/>
        </p:nvSpPr>
        <p:spPr bwMode="auto">
          <a:xfrm>
            <a:off x="0" y="1294805"/>
            <a:ext cx="9142530" cy="0"/>
          </a:xfrm>
          <a:prstGeom prst="line">
            <a:avLst/>
          </a:prstGeom>
          <a:noFill/>
          <a:ln w="25400">
            <a:solidFill>
              <a:schemeClr val="tx1"/>
            </a:solidFill>
            <a:round/>
            <a:headEnd type="none" w="sm" len="sm"/>
            <a:tailEnd type="none" w="sm" len="sm"/>
          </a:ln>
          <a:effectLst/>
        </p:spPr>
        <p:txBody>
          <a:bodyPr wrap="none" lIns="85098" tIns="42550" rIns="85098" bIns="42550" anchor="ctr"/>
          <a:lstStyle/>
          <a:p>
            <a:pPr eaLnBrk="0" fontAlgn="base" hangingPunct="0">
              <a:spcBef>
                <a:spcPct val="0"/>
              </a:spcBef>
              <a:spcAft>
                <a:spcPct val="0"/>
              </a:spcAft>
              <a:defRPr/>
            </a:pPr>
            <a:endParaRPr lang="en-US" sz="2200" dirty="0">
              <a:solidFill>
                <a:srgbClr val="000000"/>
              </a:solidFill>
              <a:latin typeface="Times New Roman" pitchFamily="18" charset="0"/>
            </a:endParaRPr>
          </a:p>
        </p:txBody>
      </p:sp>
      <p:sp>
        <p:nvSpPr>
          <p:cNvPr id="6" name="Line 6"/>
          <p:cNvSpPr>
            <a:spLocks noChangeShapeType="1"/>
          </p:cNvSpPr>
          <p:nvPr/>
        </p:nvSpPr>
        <p:spPr bwMode="auto">
          <a:xfrm>
            <a:off x="0" y="1372195"/>
            <a:ext cx="9142530" cy="0"/>
          </a:xfrm>
          <a:prstGeom prst="line">
            <a:avLst/>
          </a:prstGeom>
          <a:noFill/>
          <a:ln w="50800">
            <a:solidFill>
              <a:srgbClr val="FF3300"/>
            </a:solidFill>
            <a:round/>
            <a:headEnd type="none" w="sm" len="sm"/>
            <a:tailEnd type="none" w="sm" len="sm"/>
          </a:ln>
          <a:effectLst/>
        </p:spPr>
        <p:txBody>
          <a:bodyPr wrap="none" lIns="85098" tIns="42550" rIns="85098" bIns="42550" anchor="ctr"/>
          <a:lstStyle/>
          <a:p>
            <a:pPr eaLnBrk="0" fontAlgn="base" hangingPunct="0">
              <a:spcBef>
                <a:spcPct val="0"/>
              </a:spcBef>
              <a:spcAft>
                <a:spcPct val="0"/>
              </a:spcAft>
              <a:defRPr/>
            </a:pPr>
            <a:endParaRPr lang="en-US" sz="2200" dirty="0">
              <a:solidFill>
                <a:srgbClr val="000000"/>
              </a:solidFill>
              <a:latin typeface="Times New Roman" pitchFamily="18" charset="0"/>
            </a:endParaRPr>
          </a:p>
        </p:txBody>
      </p:sp>
      <p:sp>
        <p:nvSpPr>
          <p:cNvPr id="3074" name="Rectangle 2"/>
          <p:cNvSpPr>
            <a:spLocks noGrp="1" noChangeArrowheads="1"/>
          </p:cNvSpPr>
          <p:nvPr>
            <p:ph type="ctrTitle" sz="quarter"/>
          </p:nvPr>
        </p:nvSpPr>
        <p:spPr>
          <a:xfrm>
            <a:off x="686425" y="2286000"/>
            <a:ext cx="7771150" cy="1143000"/>
          </a:xfrm>
        </p:spPr>
        <p:txBody>
          <a:bodyPr/>
          <a:lstStyle>
            <a:lvl1pPr>
              <a:defRPr sz="2700"/>
            </a:lvl1pPr>
          </a:lstStyle>
          <a:p>
            <a:r>
              <a:rPr lang="en-US"/>
              <a:t>Click to edit Master title style</a:t>
            </a:r>
          </a:p>
        </p:txBody>
      </p:sp>
      <p:sp>
        <p:nvSpPr>
          <p:cNvPr id="3075" name="Rectangle 3"/>
          <p:cNvSpPr>
            <a:spLocks noGrp="1" noChangeArrowheads="1"/>
          </p:cNvSpPr>
          <p:nvPr>
            <p:ph type="subTitle" sz="quarter" idx="1"/>
          </p:nvPr>
        </p:nvSpPr>
        <p:spPr>
          <a:xfrm>
            <a:off x="1371380" y="3885907"/>
            <a:ext cx="6401240" cy="1753195"/>
          </a:xfrm>
        </p:spPr>
        <p:txBody>
          <a:bodyPr/>
          <a:lstStyle>
            <a:lvl1pPr marL="0" indent="0" algn="ctr">
              <a:buFont typeface="Wingdings" pitchFamily="2" charset="2"/>
              <a:buNone/>
              <a:defRPr sz="1600"/>
            </a:lvl1pPr>
          </a:lstStyle>
          <a:p>
            <a:r>
              <a:rPr lang="en-US"/>
              <a:t>Click to edit Master subtitle style</a:t>
            </a:r>
          </a:p>
        </p:txBody>
      </p:sp>
      <p:pic>
        <p:nvPicPr>
          <p:cNvPr id="9" name="Picture 8"/>
          <p:cNvPicPr>
            <a:picLocks noChangeAspect="1"/>
          </p:cNvPicPr>
          <p:nvPr/>
        </p:nvPicPr>
        <p:blipFill>
          <a:blip r:embed="rId3" cstate="print"/>
          <a:stretch>
            <a:fillRect/>
          </a:stretch>
        </p:blipFill>
        <p:spPr>
          <a:xfrm>
            <a:off x="1" y="4"/>
            <a:ext cx="1218444" cy="1214438"/>
          </a:xfrm>
          <a:prstGeom prst="rect">
            <a:avLst/>
          </a:prstGeom>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14889" y="214312"/>
            <a:ext cx="777262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14889" y="214312"/>
            <a:ext cx="777262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E09CEE3-65EB-4C45-BED4-643F23637D44}" type="datetimeFigureOut">
              <a:rPr lang="en-US" smtClean="0">
                <a:solidFill>
                  <a:prstClr val="black">
                    <a:tint val="75000"/>
                  </a:prstClr>
                </a:solidFill>
              </a:rPr>
              <a:pPr/>
              <a:t>5/30/2011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32709E-F86C-472E-9D6C-39F43180CCD1}"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09CEE3-65EB-4C45-BED4-643F23637D44}" type="datetimeFigureOut">
              <a:rPr lang="en-US" smtClean="0">
                <a:solidFill>
                  <a:prstClr val="black">
                    <a:tint val="75000"/>
                  </a:prstClr>
                </a:solidFill>
              </a:rPr>
              <a:pPr/>
              <a:t>5/30/2011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32709E-F86C-472E-9D6C-39F43180CCD1}"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09CEE3-65EB-4C45-BED4-643F23637D44}" type="datetimeFigureOut">
              <a:rPr lang="en-US" smtClean="0">
                <a:solidFill>
                  <a:prstClr val="black">
                    <a:tint val="75000"/>
                  </a:prstClr>
                </a:solidFill>
              </a:rPr>
              <a:pPr/>
              <a:t>5/30/2011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32709E-F86C-472E-9D6C-39F43180CCD1}"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09CEE3-65EB-4C45-BED4-643F23637D44}" type="datetimeFigureOut">
              <a:rPr lang="en-US" smtClean="0">
                <a:solidFill>
                  <a:prstClr val="black">
                    <a:tint val="75000"/>
                  </a:prstClr>
                </a:solidFill>
              </a:rPr>
              <a:pPr/>
              <a:t>5/30/2011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32709E-F86C-472E-9D6C-39F43180CCD1}"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09CEE3-65EB-4C45-BED4-643F23637D44}" type="datetimeFigureOut">
              <a:rPr lang="en-US" smtClean="0">
                <a:solidFill>
                  <a:prstClr val="black">
                    <a:tint val="75000"/>
                  </a:prstClr>
                </a:solidFill>
              </a:rPr>
              <a:pPr/>
              <a:t>5/30/2011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B32709E-F86C-472E-9D6C-39F43180CCD1}"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09CEE3-65EB-4C45-BED4-643F23637D44}" type="datetimeFigureOut">
              <a:rPr lang="en-US" smtClean="0">
                <a:solidFill>
                  <a:prstClr val="black">
                    <a:tint val="75000"/>
                  </a:prstClr>
                </a:solidFill>
              </a:rPr>
              <a:pPr/>
              <a:t>5/30/2011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32709E-F86C-472E-9D6C-39F43180CCD1}"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09CEE3-65EB-4C45-BED4-643F23637D44}" type="datetimeFigureOut">
              <a:rPr lang="en-US" smtClean="0">
                <a:solidFill>
                  <a:prstClr val="black">
                    <a:tint val="75000"/>
                  </a:prstClr>
                </a:solidFill>
              </a:rPr>
              <a:pPr/>
              <a:t>5/30/2011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32709E-F86C-472E-9D6C-39F43180CCD1}"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09CEE3-65EB-4C45-BED4-643F23637D44}" type="datetimeFigureOut">
              <a:rPr lang="en-US" smtClean="0">
                <a:solidFill>
                  <a:prstClr val="black">
                    <a:tint val="75000"/>
                  </a:prstClr>
                </a:solidFill>
              </a:rPr>
              <a:pPr/>
              <a:t>5/30/2011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B32709E-F86C-472E-9D6C-39F43180CCD1}"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09CEE3-65EB-4C45-BED4-643F23637D44}" type="datetimeFigureOut">
              <a:rPr lang="en-US" smtClean="0">
                <a:solidFill>
                  <a:prstClr val="black">
                    <a:tint val="75000"/>
                  </a:prstClr>
                </a:solidFill>
              </a:rPr>
              <a:pPr/>
              <a:t>5/30/2011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32709E-F86C-472E-9D6C-39F43180CCD1}"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FFFFFF"/>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fld id="{744752D9-9E83-4268-92BA-2E0A213E312F}" type="datetimeFigureOut">
              <a:rPr lang="ja-JP" altLang="en-US"/>
              <a:pPr/>
              <a:t>2011/5/30</a:t>
            </a:fld>
            <a:endParaRPr lang="ja-JP" altLang="en-US"/>
          </a:p>
        </p:txBody>
      </p:sp>
      <p:sp>
        <p:nvSpPr>
          <p:cNvPr id="5" name="フッター プレースホルダ 4"/>
          <p:cNvSpPr>
            <a:spLocks noGrp="1"/>
          </p:cNvSpPr>
          <p:nvPr>
            <p:ph type="ftr" sz="quarter" idx="11"/>
          </p:nvPr>
        </p:nvSpPr>
        <p:spPr/>
        <p:txBody>
          <a:bodyPr/>
          <a:lstStyle>
            <a:lvl1pPr>
              <a:defRPr/>
            </a:lvl1pPr>
          </a:lstStyle>
          <a:p>
            <a:endParaRPr lang="ja-JP" altLang="en-US"/>
          </a:p>
        </p:txBody>
      </p:sp>
      <p:sp>
        <p:nvSpPr>
          <p:cNvPr id="6" name="スライド番号プレースホルダ 5"/>
          <p:cNvSpPr>
            <a:spLocks noGrp="1"/>
          </p:cNvSpPr>
          <p:nvPr>
            <p:ph type="sldNum" sz="quarter" idx="12"/>
          </p:nvPr>
        </p:nvSpPr>
        <p:spPr/>
        <p:txBody>
          <a:bodyPr/>
          <a:lstStyle>
            <a:lvl1pPr>
              <a:defRPr/>
            </a:lvl1pPr>
          </a:lstStyle>
          <a:p>
            <a:fld id="{E5B61F87-5E82-438F-AE71-BC64E1738FCA}" type="slidenum">
              <a:rPr lang="ja-JP" altLang="en-US"/>
              <a:pPr/>
              <a:t>‹#›</a:t>
            </a:fld>
            <a:endParaRPr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3" y="3886200"/>
            <a:ext cx="6400800" cy="1752600"/>
          </a:xfrm>
        </p:spPr>
        <p:txBody>
          <a:bodyPr/>
          <a:lstStyle>
            <a:lvl1pPr marL="0" indent="0" algn="ctr">
              <a:buNone/>
              <a:defRPr>
                <a:solidFill>
                  <a:schemeClr val="tx1">
                    <a:tint val="75000"/>
                  </a:schemeClr>
                </a:solidFill>
              </a:defRPr>
            </a:lvl1pPr>
            <a:lvl2pPr marL="457143" indent="0" algn="ctr">
              <a:buNone/>
              <a:defRPr>
                <a:solidFill>
                  <a:schemeClr val="tx1">
                    <a:tint val="75000"/>
                  </a:schemeClr>
                </a:solidFill>
              </a:defRPr>
            </a:lvl2pPr>
            <a:lvl3pPr marL="914286" indent="0" algn="ctr">
              <a:buNone/>
              <a:defRPr>
                <a:solidFill>
                  <a:schemeClr val="tx1">
                    <a:tint val="75000"/>
                  </a:schemeClr>
                </a:solidFill>
              </a:defRPr>
            </a:lvl3pPr>
            <a:lvl4pPr marL="1371429" indent="0" algn="ctr">
              <a:buNone/>
              <a:defRPr>
                <a:solidFill>
                  <a:schemeClr val="tx1">
                    <a:tint val="75000"/>
                  </a:schemeClr>
                </a:solidFill>
              </a:defRPr>
            </a:lvl4pPr>
            <a:lvl5pPr marL="1828572" indent="0" algn="ctr">
              <a:buNone/>
              <a:defRPr>
                <a:solidFill>
                  <a:schemeClr val="tx1">
                    <a:tint val="75000"/>
                  </a:schemeClr>
                </a:solidFill>
              </a:defRPr>
            </a:lvl5pPr>
            <a:lvl6pPr marL="2285715" indent="0" algn="ctr">
              <a:buNone/>
              <a:defRPr>
                <a:solidFill>
                  <a:schemeClr val="tx1">
                    <a:tint val="75000"/>
                  </a:schemeClr>
                </a:solidFill>
              </a:defRPr>
            </a:lvl6pPr>
            <a:lvl7pPr marL="2742858" indent="0" algn="ctr">
              <a:buNone/>
              <a:defRPr>
                <a:solidFill>
                  <a:schemeClr val="tx1">
                    <a:tint val="75000"/>
                  </a:schemeClr>
                </a:solidFill>
              </a:defRPr>
            </a:lvl7pPr>
            <a:lvl8pPr marL="3200001" indent="0" algn="ctr">
              <a:buNone/>
              <a:defRPr>
                <a:solidFill>
                  <a:schemeClr val="tx1">
                    <a:tint val="75000"/>
                  </a:schemeClr>
                </a:solidFill>
              </a:defRPr>
            </a:lvl8pPr>
            <a:lvl9pPr marL="3657144"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CCEAA1F5-2D69-4110-BDB6-6BDEF1EE2CA4}" type="datetimeFigureOut">
              <a:rPr lang="en-US">
                <a:solidFill>
                  <a:prstClr val="black">
                    <a:tint val="75000"/>
                  </a:prstClr>
                </a:solidFill>
              </a:rPr>
              <a:pPr>
                <a:defRPr/>
              </a:pPr>
              <a:t>5/30/2011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652B208-809E-4EE5-A430-F3EB34B4F515}" type="slidenum">
              <a:rPr lang="en-GB">
                <a:solidFill>
                  <a:prstClr val="black">
                    <a:tint val="75000"/>
                  </a:prstClr>
                </a:solidFill>
              </a:rPr>
              <a:pPr>
                <a:defRPr/>
              </a:pPr>
              <a:t>‹#›</a:t>
            </a:fld>
            <a:endParaRPr lang="en-GB">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D91D4118-6340-433C-A573-D600429D2683}" type="datetimeFigureOut">
              <a:rPr lang="en-US">
                <a:solidFill>
                  <a:prstClr val="black">
                    <a:tint val="75000"/>
                  </a:prstClr>
                </a:solidFill>
              </a:rPr>
              <a:pPr>
                <a:defRPr/>
              </a:pPr>
              <a:t>5/30/2011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D06AB19-DE98-4EAE-899D-C9089D5B84E3}" type="slidenum">
              <a:rPr lang="en-GB">
                <a:solidFill>
                  <a:prstClr val="black">
                    <a:tint val="75000"/>
                  </a:prstClr>
                </a:solidFill>
              </a:rPr>
              <a:pPr>
                <a:defRPr/>
              </a:pPr>
              <a:t>‹#›</a:t>
            </a:fld>
            <a:endParaRPr lang="en-GB">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D91D4118-6340-433C-A573-D600429D2683}" type="datetimeFigureOut">
              <a:rPr lang="en-US">
                <a:solidFill>
                  <a:prstClr val="black">
                    <a:tint val="75000"/>
                  </a:prstClr>
                </a:solidFill>
              </a:rPr>
              <a:pPr>
                <a:defRPr/>
              </a:pPr>
              <a:t>5/30/2011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D06AB19-DE98-4EAE-899D-C9089D5B84E3}" type="slidenum">
              <a:rPr lang="en-GB">
                <a:solidFill>
                  <a:prstClr val="black">
                    <a:tint val="75000"/>
                  </a:prstClr>
                </a:solidFill>
              </a:rPr>
              <a:pPr>
                <a:defRPr/>
              </a:pPr>
              <a:t>‹#›</a:t>
            </a:fld>
            <a:endParaRPr lang="en-GB">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wmf"/><Relationship Id="rId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11.xml"/><Relationship Id="rId1" Type="http://schemas.openxmlformats.org/officeDocument/2006/relationships/slideLayout" Target="../slideLayouts/slideLayout10.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11.xml"/><Relationship Id="rId1" Type="http://schemas.openxmlformats.org/officeDocument/2006/relationships/slideLayout" Target="../slideLayouts/slideLayout12.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12.xml"/><Relationship Id="rId1" Type="http://schemas.openxmlformats.org/officeDocument/2006/relationships/slideLayout" Target="../slideLayouts/slideLayout13.xml"/><Relationship Id="rId4" Type="http://schemas.openxmlformats.org/officeDocument/2006/relationships/image" Target="../media/image9.png"/></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13.xml"/><Relationship Id="rId1" Type="http://schemas.openxmlformats.org/officeDocument/2006/relationships/slideLayout" Target="../slideLayouts/slideLayout14.xml"/><Relationship Id="rId4" Type="http://schemas.openxmlformats.org/officeDocument/2006/relationships/image" Target="../media/image9.png"/></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theme" Target="../theme/theme14.xml"/><Relationship Id="rId1" Type="http://schemas.openxmlformats.org/officeDocument/2006/relationships/slideLayout" Target="../slideLayouts/slideLayout15.xml"/><Relationship Id="rId5" Type="http://schemas.openxmlformats.org/officeDocument/2006/relationships/image" Target="../media/image12.png"/><Relationship Id="rId4" Type="http://schemas.openxmlformats.org/officeDocument/2006/relationships/image" Target="../media/image11.png"/></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theme" Target="../theme/theme15.xml"/><Relationship Id="rId1" Type="http://schemas.openxmlformats.org/officeDocument/2006/relationships/slideLayout" Target="../slideLayouts/slideLayout16.xml"/><Relationship Id="rId5" Type="http://schemas.openxmlformats.org/officeDocument/2006/relationships/image" Target="../media/image12.png"/><Relationship Id="rId4" Type="http://schemas.openxmlformats.org/officeDocument/2006/relationships/image" Target="../media/image11.png"/></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theme" Target="../theme/theme16.xml"/><Relationship Id="rId1" Type="http://schemas.openxmlformats.org/officeDocument/2006/relationships/slideLayout" Target="../slideLayouts/slideLayout17.xml"/><Relationship Id="rId5" Type="http://schemas.openxmlformats.org/officeDocument/2006/relationships/image" Target="../media/image12.png"/><Relationship Id="rId4" Type="http://schemas.openxmlformats.org/officeDocument/2006/relationships/image" Target="../media/image11.png"/></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theme" Target="../theme/theme17.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1.png"/></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19.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20.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eg"/></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21.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22.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23.xml"/></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24.xml"/></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25.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26.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27.xml"/></Relationships>
</file>

<file path=ppt/slideMasters/_rels/slideMaster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theme" Target="../theme/theme27.xml"/><Relationship Id="rId1" Type="http://schemas.openxmlformats.org/officeDocument/2006/relationships/slideLayout" Target="../slideLayouts/slideLayout28.xml"/><Relationship Id="rId4" Type="http://schemas.openxmlformats.org/officeDocument/2006/relationships/image" Target="../media/image15.png"/></Relationships>
</file>

<file path=ppt/slideMasters/_rels/slideMaster2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theme" Target="../theme/theme28.xml"/><Relationship Id="rId1" Type="http://schemas.openxmlformats.org/officeDocument/2006/relationships/slideLayout" Target="../slideLayouts/slideLayout29.xml"/><Relationship Id="rId4" Type="http://schemas.openxmlformats.org/officeDocument/2006/relationships/image" Target="../media/image15.png"/></Relationships>
</file>

<file path=ppt/slideMasters/_rels/slideMaster2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theme" Target="../theme/theme29.xml"/><Relationship Id="rId1" Type="http://schemas.openxmlformats.org/officeDocument/2006/relationships/slideLayout" Target="../slideLayouts/slideLayout30.xml"/><Relationship Id="rId4" Type="http://schemas.openxmlformats.org/officeDocument/2006/relationships/image" Target="../media/image15.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3.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5.jpeg"/></Relationships>
</file>

<file path=ppt/slideMasters/_rels/slideMaster30.xml.rels><?xml version="1.0" encoding="UTF-8" standalone="yes"?>
<Relationships xmlns="http://schemas.openxmlformats.org/package/2006/relationships"><Relationship Id="rId2" Type="http://schemas.openxmlformats.org/officeDocument/2006/relationships/theme" Target="../theme/theme30.xml"/><Relationship Id="rId1" Type="http://schemas.openxmlformats.org/officeDocument/2006/relationships/slideLayout" Target="../slideLayouts/slideLayout31.xml"/></Relationships>
</file>

<file path=ppt/slideMasters/_rels/slideMaster31.xml.rels><?xml version="1.0" encoding="UTF-8" standalone="yes"?>
<Relationships xmlns="http://schemas.openxmlformats.org/package/2006/relationships"><Relationship Id="rId2" Type="http://schemas.openxmlformats.org/officeDocument/2006/relationships/theme" Target="../theme/theme31.xml"/><Relationship Id="rId1" Type="http://schemas.openxmlformats.org/officeDocument/2006/relationships/slideLayout" Target="../slideLayouts/slideLayout32.xml"/></Relationships>
</file>

<file path=ppt/slideMasters/_rels/slideMaster32.xml.rels><?xml version="1.0" encoding="UTF-8" standalone="yes"?>
<Relationships xmlns="http://schemas.openxmlformats.org/package/2006/relationships"><Relationship Id="rId2" Type="http://schemas.openxmlformats.org/officeDocument/2006/relationships/theme" Target="../theme/theme32.xml"/><Relationship Id="rId1" Type="http://schemas.openxmlformats.org/officeDocument/2006/relationships/slideLayout" Target="../slideLayouts/slideLayout33.xml"/></Relationships>
</file>

<file path=ppt/slideMasters/_rels/slideMaster33.xml.rels><?xml version="1.0" encoding="UTF-8" standalone="yes"?>
<Relationships xmlns="http://schemas.openxmlformats.org/package/2006/relationships"><Relationship Id="rId2" Type="http://schemas.openxmlformats.org/officeDocument/2006/relationships/theme" Target="../theme/theme33.xml"/><Relationship Id="rId1" Type="http://schemas.openxmlformats.org/officeDocument/2006/relationships/slideLayout" Target="../slideLayouts/slideLayout34.xml"/></Relationships>
</file>

<file path=ppt/slideMasters/_rels/slideMaster34.xml.rels><?xml version="1.0" encoding="UTF-8" standalone="yes"?>
<Relationships xmlns="http://schemas.openxmlformats.org/package/2006/relationships"><Relationship Id="rId2" Type="http://schemas.openxmlformats.org/officeDocument/2006/relationships/theme" Target="../theme/theme34.xml"/><Relationship Id="rId1" Type="http://schemas.openxmlformats.org/officeDocument/2006/relationships/slideLayout" Target="../slideLayouts/slideLayout35.xml"/></Relationships>
</file>

<file path=ppt/slideMasters/_rels/slideMaster35.xml.rels><?xml version="1.0" encoding="UTF-8" standalone="yes"?>
<Relationships xmlns="http://schemas.openxmlformats.org/package/2006/relationships"><Relationship Id="rId2" Type="http://schemas.openxmlformats.org/officeDocument/2006/relationships/theme" Target="../theme/theme35.xml"/><Relationship Id="rId1" Type="http://schemas.openxmlformats.org/officeDocument/2006/relationships/slideLayout" Target="../slideLayouts/slideLayout36.xml"/></Relationships>
</file>

<file path=ppt/slideMasters/_rels/slideMaster36.xml.rels><?xml version="1.0" encoding="UTF-8" standalone="yes"?>
<Relationships xmlns="http://schemas.openxmlformats.org/package/2006/relationships"><Relationship Id="rId2" Type="http://schemas.openxmlformats.org/officeDocument/2006/relationships/theme" Target="../theme/theme36.xml"/><Relationship Id="rId1" Type="http://schemas.openxmlformats.org/officeDocument/2006/relationships/slideLayout" Target="../slideLayouts/slideLayout37.xml"/></Relationships>
</file>

<file path=ppt/slideMasters/_rels/slideMaster37.xml.rels><?xml version="1.0" encoding="UTF-8" standalone="yes"?>
<Relationships xmlns="http://schemas.openxmlformats.org/package/2006/relationships"><Relationship Id="rId2" Type="http://schemas.openxmlformats.org/officeDocument/2006/relationships/theme" Target="../theme/theme37.xml"/><Relationship Id="rId1" Type="http://schemas.openxmlformats.org/officeDocument/2006/relationships/slideLayout" Target="../slideLayouts/slideLayout38.xml"/></Relationships>
</file>

<file path=ppt/slideMasters/_rels/slideMaster38.xml.rels><?xml version="1.0" encoding="UTF-8" standalone="yes"?>
<Relationships xmlns="http://schemas.openxmlformats.org/package/2006/relationships"><Relationship Id="rId2" Type="http://schemas.openxmlformats.org/officeDocument/2006/relationships/theme" Target="../theme/theme38.xml"/><Relationship Id="rId1" Type="http://schemas.openxmlformats.org/officeDocument/2006/relationships/slideLayout" Target="../slideLayouts/slideLayout39.xml"/></Relationships>
</file>

<file path=ppt/slideMasters/_rels/slideMaster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9.xml"/><Relationship Id="rId1" Type="http://schemas.openxmlformats.org/officeDocument/2006/relationships/slideLayout" Target="../slideLayouts/slideLayout40.xml"/><Relationship Id="rId5" Type="http://schemas.openxmlformats.org/officeDocument/2006/relationships/image" Target="../media/image3.wmf"/><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4.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jpe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5.xml"/><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image" Target="../media/image5.jpeg"/></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457200"/>
            <a:ext cx="7772400" cy="1143000"/>
          </a:xfrm>
          <a:prstGeom prst="rect">
            <a:avLst/>
          </a:prstGeom>
          <a:noFill/>
          <a:ln w="9525">
            <a:noFill/>
            <a:miter lim="800000"/>
            <a:headEnd/>
            <a:tailEnd/>
          </a:ln>
          <a:effectLst/>
        </p:spPr>
        <p:txBody>
          <a:bodyPr vert="horz" wrap="square" lIns="91409" tIns="45705" rIns="91409" bIns="45705" numCol="1" anchor="ctr" anchorCtr="0" compatLnSpc="1">
            <a:prstTxWarp prst="textNoShape">
              <a:avLst/>
            </a:prstTxWarp>
          </a:bodyPr>
          <a:lstStyle/>
          <a:p>
            <a:pPr lvl="0"/>
            <a:r>
              <a:rPr lang="en-GB" dirty="0" smtClean="0"/>
              <a:t>Click to edit Master title style</a:t>
            </a:r>
          </a:p>
        </p:txBody>
      </p:sp>
      <p:sp>
        <p:nvSpPr>
          <p:cNvPr id="1027" name="Rectangle 3"/>
          <p:cNvSpPr>
            <a:spLocks noGrp="1" noChangeArrowheads="1"/>
          </p:cNvSpPr>
          <p:nvPr>
            <p:ph type="body" idx="1"/>
          </p:nvPr>
        </p:nvSpPr>
        <p:spPr bwMode="auto">
          <a:xfrm>
            <a:off x="685800" y="1828800"/>
            <a:ext cx="7772400" cy="4114800"/>
          </a:xfrm>
          <a:prstGeom prst="rect">
            <a:avLst/>
          </a:prstGeom>
          <a:noFill/>
          <a:ln w="9525">
            <a:noFill/>
            <a:miter lim="800000"/>
            <a:headEnd/>
            <a:tailEnd/>
          </a:ln>
          <a:effectLst/>
        </p:spPr>
        <p:txBody>
          <a:bodyPr vert="horz" wrap="square" lIns="91409" tIns="45705" rIns="91409" bIns="45705"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9" tIns="45705" rIns="91409" bIns="45705" numCol="1" anchor="t" anchorCtr="0" compatLnSpc="1">
            <a:prstTxWarp prst="textNoShape">
              <a:avLst/>
            </a:prstTxWarp>
          </a:bodyPr>
          <a:lstStyle>
            <a:lvl1pPr defTabSz="914096">
              <a:defRPr sz="1400">
                <a:solidFill>
                  <a:schemeClr val="tx1"/>
                </a:solidFill>
              </a:defRPr>
            </a:lvl1pPr>
          </a:lstStyle>
          <a:p>
            <a:endParaRPr lang="en-GB" dirty="0">
              <a:solidFill>
                <a:srgbClr val="FFFFFF"/>
              </a:solidFill>
            </a:endParaRPr>
          </a:p>
        </p:txBody>
      </p:sp>
      <p:sp>
        <p:nvSpPr>
          <p:cNvPr id="1029" name="Rectangle 5"/>
          <p:cNvSpPr>
            <a:spLocks noGrp="1" noChangeArrowheads="1"/>
          </p:cNvSpPr>
          <p:nvPr>
            <p:ph type="ftr" sz="quarter" idx="3"/>
          </p:nvPr>
        </p:nvSpPr>
        <p:spPr bwMode="auto">
          <a:xfrm>
            <a:off x="3124206" y="6248400"/>
            <a:ext cx="2895600" cy="457200"/>
          </a:xfrm>
          <a:prstGeom prst="rect">
            <a:avLst/>
          </a:prstGeom>
          <a:noFill/>
          <a:ln w="9525">
            <a:noFill/>
            <a:miter lim="800000"/>
            <a:headEnd/>
            <a:tailEnd/>
          </a:ln>
          <a:effectLst/>
        </p:spPr>
        <p:txBody>
          <a:bodyPr vert="horz" wrap="square" lIns="91409" tIns="45705" rIns="91409" bIns="45705" numCol="1" anchor="t" anchorCtr="0" compatLnSpc="1">
            <a:prstTxWarp prst="textNoShape">
              <a:avLst/>
            </a:prstTxWarp>
          </a:bodyPr>
          <a:lstStyle>
            <a:lvl1pPr algn="ctr" defTabSz="914096">
              <a:defRPr sz="1400">
                <a:solidFill>
                  <a:schemeClr val="tx1"/>
                </a:solidFill>
              </a:defRPr>
            </a:lvl1pPr>
          </a:lstStyle>
          <a:p>
            <a:endParaRPr lang="en-GB" dirty="0">
              <a:solidFill>
                <a:srgbClr val="FFFFFF"/>
              </a:solidFill>
            </a:endParaRPr>
          </a:p>
        </p:txBody>
      </p:sp>
      <p:pic>
        <p:nvPicPr>
          <p:cNvPr id="1031" name="Picture 7" descr="smlogo150"/>
          <p:cNvPicPr>
            <a:picLocks noChangeAspect="1" noChangeArrowheads="1"/>
          </p:cNvPicPr>
          <p:nvPr/>
        </p:nvPicPr>
        <p:blipFill>
          <a:blip r:embed="rId3" cstate="print"/>
          <a:srcRect/>
          <a:stretch>
            <a:fillRect/>
          </a:stretch>
        </p:blipFill>
        <p:spPr bwMode="auto">
          <a:xfrm>
            <a:off x="6858000" y="6172208"/>
            <a:ext cx="2133600" cy="504825"/>
          </a:xfrm>
          <a:prstGeom prst="rect">
            <a:avLst/>
          </a:prstGeom>
          <a:noFill/>
        </p:spPr>
      </p:pic>
      <p:pic>
        <p:nvPicPr>
          <p:cNvPr id="1036" name="Picture 12"/>
          <p:cNvPicPr>
            <a:picLocks noChangeAspect="1" noChangeArrowheads="1"/>
          </p:cNvPicPr>
          <p:nvPr userDrawn="1"/>
        </p:nvPicPr>
        <p:blipFill>
          <a:blip r:embed="rId4" cstate="print"/>
          <a:srcRect/>
          <a:stretch>
            <a:fillRect/>
          </a:stretch>
        </p:blipFill>
        <p:spPr bwMode="auto">
          <a:xfrm>
            <a:off x="381000" y="6022983"/>
            <a:ext cx="838200" cy="835025"/>
          </a:xfrm>
          <a:prstGeom prst="rect">
            <a:avLst/>
          </a:prstGeom>
          <a:noFill/>
        </p:spPr>
      </p:pic>
      <p:sp>
        <p:nvSpPr>
          <p:cNvPr id="1037" name="Line 13"/>
          <p:cNvSpPr>
            <a:spLocks noChangeShapeType="1"/>
          </p:cNvSpPr>
          <p:nvPr userDrawn="1"/>
        </p:nvSpPr>
        <p:spPr bwMode="auto">
          <a:xfrm>
            <a:off x="0" y="404813"/>
            <a:ext cx="9144000" cy="0"/>
          </a:xfrm>
          <a:prstGeom prst="line">
            <a:avLst/>
          </a:prstGeom>
          <a:noFill/>
          <a:ln w="38100">
            <a:solidFill>
              <a:schemeClr val="tx1"/>
            </a:solidFill>
            <a:round/>
            <a:headEnd/>
            <a:tailEnd/>
          </a:ln>
          <a:effectLst/>
        </p:spPr>
        <p:txBody>
          <a:bodyPr lIns="91409" tIns="45705" rIns="91409" bIns="45705"/>
          <a:lstStyle/>
          <a:p>
            <a:pPr defTabSz="914096"/>
            <a:endParaRPr lang="en-GB" dirty="0">
              <a:solidFill>
                <a:srgbClr val="FFFFFF"/>
              </a:solidFill>
            </a:endParaRPr>
          </a:p>
        </p:txBody>
      </p:sp>
      <p:pic>
        <p:nvPicPr>
          <p:cNvPr id="1041" name="Picture 17" descr="superDARN_logo"/>
          <p:cNvPicPr>
            <a:picLocks noChangeAspect="1" noChangeArrowheads="1"/>
          </p:cNvPicPr>
          <p:nvPr userDrawn="1"/>
        </p:nvPicPr>
        <p:blipFill>
          <a:blip r:embed="rId5" cstate="print"/>
          <a:srcRect/>
          <a:stretch>
            <a:fillRect/>
          </a:stretch>
        </p:blipFill>
        <p:spPr bwMode="auto">
          <a:xfrm>
            <a:off x="4122738" y="6024571"/>
            <a:ext cx="863600" cy="833437"/>
          </a:xfrm>
          <a:prstGeom prst="rect">
            <a:avLst/>
          </a:prstGeom>
          <a:solidFill>
            <a:schemeClr val="bg1"/>
          </a:solidFill>
        </p:spPr>
      </p:pic>
      <p:sp>
        <p:nvSpPr>
          <p:cNvPr id="1042" name="Text Box 18"/>
          <p:cNvSpPr txBox="1">
            <a:spLocks noChangeArrowheads="1"/>
          </p:cNvSpPr>
          <p:nvPr userDrawn="1"/>
        </p:nvSpPr>
        <p:spPr bwMode="auto">
          <a:xfrm>
            <a:off x="114303" y="112719"/>
            <a:ext cx="2884060" cy="246191"/>
          </a:xfrm>
          <a:prstGeom prst="rect">
            <a:avLst/>
          </a:prstGeom>
          <a:noFill/>
          <a:ln w="38100">
            <a:noFill/>
            <a:miter lim="800000"/>
            <a:headEnd/>
            <a:tailEnd/>
          </a:ln>
          <a:effectLst/>
        </p:spPr>
        <p:txBody>
          <a:bodyPr wrap="none" lIns="91409" tIns="45705" rIns="91409" bIns="45705">
            <a:spAutoFit/>
          </a:bodyPr>
          <a:lstStyle/>
          <a:p>
            <a:pPr defTabSz="914096"/>
            <a:r>
              <a:rPr lang="en-GB" sz="1000" dirty="0" err="1">
                <a:solidFill>
                  <a:srgbClr val="FFFFFF"/>
                </a:solidFill>
              </a:rPr>
              <a:t>SuperDARN</a:t>
            </a:r>
            <a:r>
              <a:rPr lang="en-GB" sz="1000" dirty="0">
                <a:solidFill>
                  <a:srgbClr val="FFFFFF"/>
                </a:solidFill>
              </a:rPr>
              <a:t> Workshop May </a:t>
            </a:r>
            <a:r>
              <a:rPr lang="en-GB" sz="1000" dirty="0" smtClean="0">
                <a:solidFill>
                  <a:srgbClr val="FFFFFF"/>
                </a:solidFill>
              </a:rPr>
              <a:t>30 </a:t>
            </a:r>
            <a:r>
              <a:rPr lang="en-GB" sz="1000" dirty="0">
                <a:solidFill>
                  <a:srgbClr val="FFFFFF"/>
                </a:solidFill>
              </a:rPr>
              <a:t>– June </a:t>
            </a:r>
            <a:r>
              <a:rPr lang="en-GB" sz="1000" dirty="0" smtClean="0">
                <a:solidFill>
                  <a:srgbClr val="FFFFFF"/>
                </a:solidFill>
              </a:rPr>
              <a:t>3 2011</a:t>
            </a:r>
            <a:endParaRPr lang="en-GB" sz="1000" dirty="0">
              <a:solidFill>
                <a:srgbClr val="FFFFFF"/>
              </a:solidFill>
            </a:endParaRPr>
          </a:p>
        </p:txBody>
      </p:sp>
    </p:spTree>
  </p:cSld>
  <p:clrMap bg1="dk2" tx1="lt1" bg2="dk1" tx2="lt2" accent1="accent1" accent2="accent2" accent3="accent3" accent4="accent4" accent5="accent5" accent6="accent6" hlink="hlink" folHlink="folHlink"/>
  <p:sldLayoutIdLst>
    <p:sldLayoutId id="2147483661" r:id="rId1"/>
  </p:sldLayoutIdLst>
  <p:txStyles>
    <p:titleStyle>
      <a:lvl1pPr algn="ctr" rtl="0" eaLnBrk="0" fontAlgn="base" hangingPunct="0">
        <a:spcBef>
          <a:spcPct val="0"/>
        </a:spcBef>
        <a:spcAft>
          <a:spcPct val="0"/>
        </a:spcAft>
        <a:defRPr sz="3200" b="1" i="0">
          <a:solidFill>
            <a:srgbClr val="FFFF00"/>
          </a:solidFill>
          <a:latin typeface="+mj-lt"/>
          <a:ea typeface="+mj-ea"/>
          <a:cs typeface="+mj-cs"/>
        </a:defRPr>
      </a:lvl1pPr>
      <a:lvl2pPr algn="ctr" rtl="0" eaLnBrk="0" fontAlgn="base" hangingPunct="0">
        <a:spcBef>
          <a:spcPct val="0"/>
        </a:spcBef>
        <a:spcAft>
          <a:spcPct val="0"/>
        </a:spcAft>
        <a:defRPr sz="3200" b="1" i="1">
          <a:solidFill>
            <a:srgbClr val="FFFF00"/>
          </a:solidFill>
          <a:latin typeface="Comic Sans MS" pitchFamily="66" charset="0"/>
        </a:defRPr>
      </a:lvl2pPr>
      <a:lvl3pPr algn="ctr" rtl="0" eaLnBrk="0" fontAlgn="base" hangingPunct="0">
        <a:spcBef>
          <a:spcPct val="0"/>
        </a:spcBef>
        <a:spcAft>
          <a:spcPct val="0"/>
        </a:spcAft>
        <a:defRPr sz="3200" b="1" i="1">
          <a:solidFill>
            <a:srgbClr val="FFFF00"/>
          </a:solidFill>
          <a:latin typeface="Comic Sans MS" pitchFamily="66" charset="0"/>
        </a:defRPr>
      </a:lvl3pPr>
      <a:lvl4pPr algn="ctr" rtl="0" eaLnBrk="0" fontAlgn="base" hangingPunct="0">
        <a:spcBef>
          <a:spcPct val="0"/>
        </a:spcBef>
        <a:spcAft>
          <a:spcPct val="0"/>
        </a:spcAft>
        <a:defRPr sz="3200" b="1" i="1">
          <a:solidFill>
            <a:srgbClr val="FFFF00"/>
          </a:solidFill>
          <a:latin typeface="Comic Sans MS" pitchFamily="66" charset="0"/>
        </a:defRPr>
      </a:lvl4pPr>
      <a:lvl5pPr algn="ctr" rtl="0" eaLnBrk="0" fontAlgn="base" hangingPunct="0">
        <a:spcBef>
          <a:spcPct val="0"/>
        </a:spcBef>
        <a:spcAft>
          <a:spcPct val="0"/>
        </a:spcAft>
        <a:defRPr sz="3200" b="1" i="1">
          <a:solidFill>
            <a:srgbClr val="FFFF00"/>
          </a:solidFill>
          <a:latin typeface="Comic Sans MS" pitchFamily="66" charset="0"/>
        </a:defRPr>
      </a:lvl5pPr>
      <a:lvl6pPr marL="457048" algn="ctr" rtl="0" eaLnBrk="0" fontAlgn="base" hangingPunct="0">
        <a:spcBef>
          <a:spcPct val="0"/>
        </a:spcBef>
        <a:spcAft>
          <a:spcPct val="0"/>
        </a:spcAft>
        <a:defRPr sz="3200" b="1" i="1">
          <a:solidFill>
            <a:srgbClr val="FFFF00"/>
          </a:solidFill>
          <a:latin typeface="Comic Sans MS" pitchFamily="66" charset="0"/>
        </a:defRPr>
      </a:lvl6pPr>
      <a:lvl7pPr marL="914096" algn="ctr" rtl="0" eaLnBrk="0" fontAlgn="base" hangingPunct="0">
        <a:spcBef>
          <a:spcPct val="0"/>
        </a:spcBef>
        <a:spcAft>
          <a:spcPct val="0"/>
        </a:spcAft>
        <a:defRPr sz="3200" b="1" i="1">
          <a:solidFill>
            <a:srgbClr val="FFFF00"/>
          </a:solidFill>
          <a:latin typeface="Comic Sans MS" pitchFamily="66" charset="0"/>
        </a:defRPr>
      </a:lvl7pPr>
      <a:lvl8pPr marL="1371144" algn="ctr" rtl="0" eaLnBrk="0" fontAlgn="base" hangingPunct="0">
        <a:spcBef>
          <a:spcPct val="0"/>
        </a:spcBef>
        <a:spcAft>
          <a:spcPct val="0"/>
        </a:spcAft>
        <a:defRPr sz="3200" b="1" i="1">
          <a:solidFill>
            <a:srgbClr val="FFFF00"/>
          </a:solidFill>
          <a:latin typeface="Comic Sans MS" pitchFamily="66" charset="0"/>
        </a:defRPr>
      </a:lvl8pPr>
      <a:lvl9pPr marL="1828192" algn="ctr" rtl="0" eaLnBrk="0" fontAlgn="base" hangingPunct="0">
        <a:spcBef>
          <a:spcPct val="0"/>
        </a:spcBef>
        <a:spcAft>
          <a:spcPct val="0"/>
        </a:spcAft>
        <a:defRPr sz="3200" b="1" i="1">
          <a:solidFill>
            <a:srgbClr val="FFFF00"/>
          </a:solidFill>
          <a:latin typeface="Comic Sans MS" pitchFamily="66" charset="0"/>
        </a:defRPr>
      </a:lvl9pPr>
    </p:titleStyle>
    <p:bodyStyle>
      <a:lvl1pPr marL="342786" indent="-342786" algn="l" rtl="0" eaLnBrk="0" fontAlgn="base" hangingPunct="0">
        <a:spcBef>
          <a:spcPct val="20000"/>
        </a:spcBef>
        <a:spcAft>
          <a:spcPct val="0"/>
        </a:spcAft>
        <a:buClr>
          <a:schemeClr val="accent2"/>
        </a:buClr>
        <a:buChar char="•"/>
        <a:defRPr sz="3200" i="0">
          <a:solidFill>
            <a:schemeClr val="tx1"/>
          </a:solidFill>
          <a:latin typeface="+mn-lt"/>
          <a:ea typeface="+mn-ea"/>
          <a:cs typeface="+mn-cs"/>
        </a:defRPr>
      </a:lvl1pPr>
      <a:lvl2pPr marL="742703" indent="-285655" algn="l" rtl="0" eaLnBrk="0" fontAlgn="base" hangingPunct="0">
        <a:spcBef>
          <a:spcPct val="20000"/>
        </a:spcBef>
        <a:spcAft>
          <a:spcPct val="0"/>
        </a:spcAft>
        <a:buChar char="–"/>
        <a:defRPr sz="2800" i="0">
          <a:solidFill>
            <a:schemeClr val="tx1"/>
          </a:solidFill>
          <a:latin typeface="+mn-lt"/>
        </a:defRPr>
      </a:lvl2pPr>
      <a:lvl3pPr marL="1142620" indent="-228524" algn="l" rtl="0" eaLnBrk="0" fontAlgn="base" hangingPunct="0">
        <a:spcBef>
          <a:spcPct val="20000"/>
        </a:spcBef>
        <a:spcAft>
          <a:spcPct val="0"/>
        </a:spcAft>
        <a:buChar char="•"/>
        <a:defRPr sz="2400" i="0">
          <a:solidFill>
            <a:schemeClr val="tx1"/>
          </a:solidFill>
          <a:latin typeface="+mn-lt"/>
        </a:defRPr>
      </a:lvl3pPr>
      <a:lvl4pPr marL="1599666" indent="-228524" algn="l" rtl="0" eaLnBrk="0" fontAlgn="base" hangingPunct="0">
        <a:spcBef>
          <a:spcPct val="20000"/>
        </a:spcBef>
        <a:spcAft>
          <a:spcPct val="0"/>
        </a:spcAft>
        <a:buChar char="–"/>
        <a:defRPr sz="2000" i="0">
          <a:solidFill>
            <a:schemeClr val="tx1"/>
          </a:solidFill>
          <a:latin typeface="+mn-lt"/>
        </a:defRPr>
      </a:lvl4pPr>
      <a:lvl5pPr marL="2056716" indent="-228524" algn="l" rtl="0" eaLnBrk="0" fontAlgn="base" hangingPunct="0">
        <a:spcBef>
          <a:spcPct val="20000"/>
        </a:spcBef>
        <a:spcAft>
          <a:spcPct val="0"/>
        </a:spcAft>
        <a:buChar char="»"/>
        <a:defRPr sz="2000" i="0">
          <a:solidFill>
            <a:schemeClr val="tx1"/>
          </a:solidFill>
          <a:latin typeface="+mn-lt"/>
        </a:defRPr>
      </a:lvl5pPr>
      <a:lvl6pPr marL="2513763" indent="-228524" algn="l" rtl="0" eaLnBrk="0" fontAlgn="base" hangingPunct="0">
        <a:spcBef>
          <a:spcPct val="20000"/>
        </a:spcBef>
        <a:spcAft>
          <a:spcPct val="0"/>
        </a:spcAft>
        <a:buChar char="»"/>
        <a:defRPr sz="2000" i="1">
          <a:solidFill>
            <a:schemeClr val="tx1"/>
          </a:solidFill>
          <a:latin typeface="+mn-lt"/>
        </a:defRPr>
      </a:lvl6pPr>
      <a:lvl7pPr marL="2970813" indent="-228524" algn="l" rtl="0" eaLnBrk="0" fontAlgn="base" hangingPunct="0">
        <a:spcBef>
          <a:spcPct val="20000"/>
        </a:spcBef>
        <a:spcAft>
          <a:spcPct val="0"/>
        </a:spcAft>
        <a:buChar char="»"/>
        <a:defRPr sz="2000" i="1">
          <a:solidFill>
            <a:schemeClr val="tx1"/>
          </a:solidFill>
          <a:latin typeface="+mn-lt"/>
        </a:defRPr>
      </a:lvl7pPr>
      <a:lvl8pPr marL="3427861" indent="-228524" algn="l" rtl="0" eaLnBrk="0" fontAlgn="base" hangingPunct="0">
        <a:spcBef>
          <a:spcPct val="20000"/>
        </a:spcBef>
        <a:spcAft>
          <a:spcPct val="0"/>
        </a:spcAft>
        <a:buChar char="»"/>
        <a:defRPr sz="2000" i="1">
          <a:solidFill>
            <a:schemeClr val="tx1"/>
          </a:solidFill>
          <a:latin typeface="+mn-lt"/>
        </a:defRPr>
      </a:lvl8pPr>
      <a:lvl9pPr marL="3884912" indent="-228524" algn="l" rtl="0" eaLnBrk="0" fontAlgn="base" hangingPunct="0">
        <a:spcBef>
          <a:spcPct val="20000"/>
        </a:spcBef>
        <a:spcAft>
          <a:spcPct val="0"/>
        </a:spcAft>
        <a:buChar char="»"/>
        <a:defRPr sz="2000" i="1">
          <a:solidFill>
            <a:schemeClr val="tx1"/>
          </a:solidFill>
          <a:latin typeface="+mn-lt"/>
        </a:defRPr>
      </a:lvl9pPr>
    </p:bodyStyle>
    <p:otherStyle>
      <a:defPPr>
        <a:defRPr lang="en-US"/>
      </a:defPPr>
      <a:lvl1pPr marL="0" algn="l" defTabSz="914096" rtl="0" eaLnBrk="1" latinLnBrk="0" hangingPunct="1">
        <a:defRPr sz="1800" kern="1200">
          <a:solidFill>
            <a:schemeClr val="tx1"/>
          </a:solidFill>
          <a:latin typeface="+mn-lt"/>
          <a:ea typeface="+mn-ea"/>
          <a:cs typeface="+mn-cs"/>
        </a:defRPr>
      </a:lvl1pPr>
      <a:lvl2pPr marL="457048" algn="l" defTabSz="914096" rtl="0" eaLnBrk="1" latinLnBrk="0" hangingPunct="1">
        <a:defRPr sz="1800" kern="1200">
          <a:solidFill>
            <a:schemeClr val="tx1"/>
          </a:solidFill>
          <a:latin typeface="+mn-lt"/>
          <a:ea typeface="+mn-ea"/>
          <a:cs typeface="+mn-cs"/>
        </a:defRPr>
      </a:lvl2pPr>
      <a:lvl3pPr marL="914096" algn="l" defTabSz="914096" rtl="0" eaLnBrk="1" latinLnBrk="0" hangingPunct="1">
        <a:defRPr sz="1800" kern="1200">
          <a:solidFill>
            <a:schemeClr val="tx1"/>
          </a:solidFill>
          <a:latin typeface="+mn-lt"/>
          <a:ea typeface="+mn-ea"/>
          <a:cs typeface="+mn-cs"/>
        </a:defRPr>
      </a:lvl3pPr>
      <a:lvl4pPr marL="1371144" algn="l" defTabSz="914096" rtl="0" eaLnBrk="1" latinLnBrk="0" hangingPunct="1">
        <a:defRPr sz="1800" kern="1200">
          <a:solidFill>
            <a:schemeClr val="tx1"/>
          </a:solidFill>
          <a:latin typeface="+mn-lt"/>
          <a:ea typeface="+mn-ea"/>
          <a:cs typeface="+mn-cs"/>
        </a:defRPr>
      </a:lvl4pPr>
      <a:lvl5pPr marL="1828192" algn="l" defTabSz="914096" rtl="0" eaLnBrk="1" latinLnBrk="0" hangingPunct="1">
        <a:defRPr sz="1800" kern="1200">
          <a:solidFill>
            <a:schemeClr val="tx1"/>
          </a:solidFill>
          <a:latin typeface="+mn-lt"/>
          <a:ea typeface="+mn-ea"/>
          <a:cs typeface="+mn-cs"/>
        </a:defRPr>
      </a:lvl5pPr>
      <a:lvl6pPr marL="2285240" algn="l" defTabSz="914096" rtl="0" eaLnBrk="1" latinLnBrk="0" hangingPunct="1">
        <a:defRPr sz="1800" kern="1200">
          <a:solidFill>
            <a:schemeClr val="tx1"/>
          </a:solidFill>
          <a:latin typeface="+mn-lt"/>
          <a:ea typeface="+mn-ea"/>
          <a:cs typeface="+mn-cs"/>
        </a:defRPr>
      </a:lvl6pPr>
      <a:lvl7pPr marL="2742288" algn="l" defTabSz="914096" rtl="0" eaLnBrk="1" latinLnBrk="0" hangingPunct="1">
        <a:defRPr sz="1800" kern="1200">
          <a:solidFill>
            <a:schemeClr val="tx1"/>
          </a:solidFill>
          <a:latin typeface="+mn-lt"/>
          <a:ea typeface="+mn-ea"/>
          <a:cs typeface="+mn-cs"/>
        </a:defRPr>
      </a:lvl7pPr>
      <a:lvl8pPr marL="3199336" algn="l" defTabSz="914096" rtl="0" eaLnBrk="1" latinLnBrk="0" hangingPunct="1">
        <a:defRPr sz="1800" kern="1200">
          <a:solidFill>
            <a:schemeClr val="tx1"/>
          </a:solidFill>
          <a:latin typeface="+mn-lt"/>
          <a:ea typeface="+mn-ea"/>
          <a:cs typeface="+mn-cs"/>
        </a:defRPr>
      </a:lvl8pPr>
      <a:lvl9pPr marL="3656384" algn="l" defTabSz="914096"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28" tIns="45714" rIns="91428" bIns="45714" numCol="1" anchor="ctr" anchorCtr="0" compatLnSpc="1">
            <a:prstTxWarp prst="textNoShape">
              <a:avLst/>
            </a:prstTxWarp>
          </a:bodyPr>
          <a:lstStyle/>
          <a:p>
            <a:pPr lvl="0"/>
            <a:r>
              <a:rPr lang="ja-JP" altLang="en-US" smtClean="0"/>
              <a:t>マスタ タイトルの書式設定</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28" tIns="45714" rIns="91428" bIns="45714"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75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lvl1pPr>
              <a:defRPr kumimoji="0" sz="1400">
                <a:latin typeface="Arial" pitchFamily="34" charset="0"/>
                <a:ea typeface="ＭＳ Ｐゴシック" pitchFamily="50" charset="-128"/>
              </a:defRPr>
            </a:lvl1pPr>
          </a:lstStyle>
          <a:p>
            <a:pPr fontAlgn="base">
              <a:spcBef>
                <a:spcPct val="0"/>
              </a:spcBef>
              <a:spcAft>
                <a:spcPct val="0"/>
              </a:spcAft>
              <a:defRPr/>
            </a:pPr>
            <a:fld id="{F559A9D5-4803-414F-9495-2941AE835616}" type="datetimeFigureOut">
              <a:rPr lang="ja-JP" altLang="en-US">
                <a:solidFill>
                  <a:srgbClr val="000000"/>
                </a:solidFill>
              </a:rPr>
              <a:pPr fontAlgn="base">
                <a:spcBef>
                  <a:spcPct val="0"/>
                </a:spcBef>
                <a:spcAft>
                  <a:spcPct val="0"/>
                </a:spcAft>
                <a:defRPr/>
              </a:pPr>
              <a:t>2011/5/30</a:t>
            </a:fld>
            <a:endParaRPr lang="en-US" altLang="ja-JP">
              <a:solidFill>
                <a:srgbClr val="000000"/>
              </a:solidFill>
            </a:endParaRPr>
          </a:p>
        </p:txBody>
      </p:sp>
      <p:sp>
        <p:nvSpPr>
          <p:cNvPr id="107525" name="Rectangle 5"/>
          <p:cNvSpPr>
            <a:spLocks noGrp="1" noChangeArrowheads="1"/>
          </p:cNvSpPr>
          <p:nvPr>
            <p:ph type="ftr" sz="quarter" idx="3"/>
          </p:nvPr>
        </p:nvSpPr>
        <p:spPr bwMode="auto">
          <a:xfrm>
            <a:off x="3124203" y="6245225"/>
            <a:ext cx="2895600" cy="476250"/>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lvl1pPr algn="ctr">
              <a:defRPr kumimoji="0" sz="1400">
                <a:latin typeface="Arial" pitchFamily="34" charset="0"/>
                <a:ea typeface="ＭＳ Ｐゴシック" pitchFamily="50" charset="-128"/>
              </a:defRPr>
            </a:lvl1pPr>
          </a:lstStyle>
          <a:p>
            <a:pPr fontAlgn="base">
              <a:spcBef>
                <a:spcPct val="0"/>
              </a:spcBef>
              <a:spcAft>
                <a:spcPct val="0"/>
              </a:spcAft>
              <a:defRPr/>
            </a:pPr>
            <a:endParaRPr lang="en-US" altLang="ja-JP">
              <a:solidFill>
                <a:srgbClr val="000000"/>
              </a:solidFill>
            </a:endParaRPr>
          </a:p>
        </p:txBody>
      </p:sp>
      <p:sp>
        <p:nvSpPr>
          <p:cNvPr id="1075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lvl1pPr algn="r">
              <a:defRPr kumimoji="0" sz="1400">
                <a:latin typeface="Arial" pitchFamily="34" charset="0"/>
                <a:ea typeface="ＭＳ Ｐゴシック" pitchFamily="50" charset="-128"/>
              </a:defRPr>
            </a:lvl1pPr>
          </a:lstStyle>
          <a:p>
            <a:pPr fontAlgn="base">
              <a:spcBef>
                <a:spcPct val="0"/>
              </a:spcBef>
              <a:spcAft>
                <a:spcPct val="0"/>
              </a:spcAft>
              <a:defRPr/>
            </a:pPr>
            <a:fld id="{226D29BA-BB85-4BE4-95D8-91480D3A75B7}" type="slidenum">
              <a:rPr lang="ja-JP" altLang="en-US">
                <a:solidFill>
                  <a:srgbClr val="000000"/>
                </a:solidFill>
              </a:rPr>
              <a:pPr fontAlgn="base">
                <a:spcBef>
                  <a:spcPct val="0"/>
                </a:spcBef>
                <a:spcAft>
                  <a:spcPct val="0"/>
                </a:spcAft>
                <a:defRPr/>
              </a:pPr>
              <a:t>‹#›</a:t>
            </a:fld>
            <a:endParaRPr lang="en-US" altLang="ja-JP">
              <a:solidFill>
                <a:srgbClr val="000000"/>
              </a:solidFill>
            </a:endParaRPr>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143"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286"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429"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572"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2856" indent="-342856" algn="l" rtl="0" eaLnBrk="0" fontAlgn="base" hangingPunct="0">
        <a:spcBef>
          <a:spcPct val="20000"/>
        </a:spcBef>
        <a:spcAft>
          <a:spcPct val="0"/>
        </a:spcAft>
        <a:buChar char="•"/>
        <a:defRPr kumimoji="1" sz="3200">
          <a:solidFill>
            <a:schemeClr val="tx1"/>
          </a:solidFill>
          <a:latin typeface="+mn-lt"/>
          <a:ea typeface="+mn-ea"/>
          <a:cs typeface="+mn-cs"/>
        </a:defRPr>
      </a:lvl1pPr>
      <a:lvl2pPr marL="742858" indent="-285714" algn="l" rtl="0" eaLnBrk="0" fontAlgn="base" hangingPunct="0">
        <a:spcBef>
          <a:spcPct val="20000"/>
        </a:spcBef>
        <a:spcAft>
          <a:spcPct val="0"/>
        </a:spcAft>
        <a:buChar char="–"/>
        <a:defRPr kumimoji="1" sz="2800">
          <a:solidFill>
            <a:schemeClr val="tx1"/>
          </a:solidFill>
          <a:latin typeface="+mn-lt"/>
          <a:ea typeface="+mn-ea"/>
        </a:defRPr>
      </a:lvl2pPr>
      <a:lvl3pPr marL="1142858" indent="-228572" algn="l" rtl="0" eaLnBrk="0" fontAlgn="base" hangingPunct="0">
        <a:spcBef>
          <a:spcPct val="20000"/>
        </a:spcBef>
        <a:spcAft>
          <a:spcPct val="0"/>
        </a:spcAft>
        <a:buChar char="•"/>
        <a:defRPr kumimoji="1" sz="2400">
          <a:solidFill>
            <a:schemeClr val="tx1"/>
          </a:solidFill>
          <a:latin typeface="+mn-lt"/>
          <a:ea typeface="+mn-ea"/>
        </a:defRPr>
      </a:lvl3pPr>
      <a:lvl4pPr marL="1600001" indent="-228572" algn="l" rtl="0" eaLnBrk="0" fontAlgn="base" hangingPunct="0">
        <a:spcBef>
          <a:spcPct val="20000"/>
        </a:spcBef>
        <a:spcAft>
          <a:spcPct val="0"/>
        </a:spcAft>
        <a:buChar char="–"/>
        <a:defRPr kumimoji="1" sz="2000">
          <a:solidFill>
            <a:schemeClr val="tx1"/>
          </a:solidFill>
          <a:latin typeface="+mn-lt"/>
          <a:ea typeface="+mn-ea"/>
        </a:defRPr>
      </a:lvl4pPr>
      <a:lvl5pPr marL="2057144" indent="-228572" algn="l" rtl="0" eaLnBrk="0" fontAlgn="base" hangingPunct="0">
        <a:spcBef>
          <a:spcPct val="20000"/>
        </a:spcBef>
        <a:spcAft>
          <a:spcPct val="0"/>
        </a:spcAft>
        <a:buChar char="»"/>
        <a:defRPr kumimoji="1" sz="2000">
          <a:solidFill>
            <a:schemeClr val="tx1"/>
          </a:solidFill>
          <a:latin typeface="+mn-lt"/>
          <a:ea typeface="+mn-ea"/>
        </a:defRPr>
      </a:lvl5pPr>
      <a:lvl6pPr marL="2514286" indent="-228572" algn="l" rtl="0" fontAlgn="base">
        <a:spcBef>
          <a:spcPct val="20000"/>
        </a:spcBef>
        <a:spcAft>
          <a:spcPct val="0"/>
        </a:spcAft>
        <a:buChar char="»"/>
        <a:defRPr kumimoji="1" sz="2000">
          <a:solidFill>
            <a:schemeClr val="tx1"/>
          </a:solidFill>
          <a:latin typeface="+mn-lt"/>
          <a:ea typeface="+mn-ea"/>
        </a:defRPr>
      </a:lvl6pPr>
      <a:lvl7pPr marL="2971430" indent="-228572" algn="l" rtl="0" fontAlgn="base">
        <a:spcBef>
          <a:spcPct val="20000"/>
        </a:spcBef>
        <a:spcAft>
          <a:spcPct val="0"/>
        </a:spcAft>
        <a:buChar char="»"/>
        <a:defRPr kumimoji="1" sz="2000">
          <a:solidFill>
            <a:schemeClr val="tx1"/>
          </a:solidFill>
          <a:latin typeface="+mn-lt"/>
          <a:ea typeface="+mn-ea"/>
        </a:defRPr>
      </a:lvl7pPr>
      <a:lvl8pPr marL="3428573" indent="-228572" algn="l" rtl="0" fontAlgn="base">
        <a:spcBef>
          <a:spcPct val="20000"/>
        </a:spcBef>
        <a:spcAft>
          <a:spcPct val="0"/>
        </a:spcAft>
        <a:buChar char="»"/>
        <a:defRPr kumimoji="1" sz="2000">
          <a:solidFill>
            <a:schemeClr val="tx1"/>
          </a:solidFill>
          <a:latin typeface="+mn-lt"/>
          <a:ea typeface="+mn-ea"/>
        </a:defRPr>
      </a:lvl8pPr>
      <a:lvl9pPr marL="3885717" indent="-228572"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286" rtl="0" eaLnBrk="1" latinLnBrk="0" hangingPunct="1">
        <a:defRPr kumimoji="1" sz="1800" kern="1200">
          <a:solidFill>
            <a:schemeClr val="tx1"/>
          </a:solidFill>
          <a:latin typeface="+mn-lt"/>
          <a:ea typeface="+mn-ea"/>
          <a:cs typeface="+mn-cs"/>
        </a:defRPr>
      </a:lvl1pPr>
      <a:lvl2pPr marL="457143" algn="l" defTabSz="914286" rtl="0" eaLnBrk="1" latinLnBrk="0" hangingPunct="1">
        <a:defRPr kumimoji="1" sz="1800" kern="1200">
          <a:solidFill>
            <a:schemeClr val="tx1"/>
          </a:solidFill>
          <a:latin typeface="+mn-lt"/>
          <a:ea typeface="+mn-ea"/>
          <a:cs typeface="+mn-cs"/>
        </a:defRPr>
      </a:lvl2pPr>
      <a:lvl3pPr marL="914286" algn="l" defTabSz="914286" rtl="0" eaLnBrk="1" latinLnBrk="0" hangingPunct="1">
        <a:defRPr kumimoji="1" sz="1800" kern="1200">
          <a:solidFill>
            <a:schemeClr val="tx1"/>
          </a:solidFill>
          <a:latin typeface="+mn-lt"/>
          <a:ea typeface="+mn-ea"/>
          <a:cs typeface="+mn-cs"/>
        </a:defRPr>
      </a:lvl3pPr>
      <a:lvl4pPr marL="1371429" algn="l" defTabSz="914286" rtl="0" eaLnBrk="1" latinLnBrk="0" hangingPunct="1">
        <a:defRPr kumimoji="1" sz="1800" kern="1200">
          <a:solidFill>
            <a:schemeClr val="tx1"/>
          </a:solidFill>
          <a:latin typeface="+mn-lt"/>
          <a:ea typeface="+mn-ea"/>
          <a:cs typeface="+mn-cs"/>
        </a:defRPr>
      </a:lvl4pPr>
      <a:lvl5pPr marL="1828572" algn="l" defTabSz="914286" rtl="0" eaLnBrk="1" latinLnBrk="0" hangingPunct="1">
        <a:defRPr kumimoji="1" sz="1800" kern="1200">
          <a:solidFill>
            <a:schemeClr val="tx1"/>
          </a:solidFill>
          <a:latin typeface="+mn-lt"/>
          <a:ea typeface="+mn-ea"/>
          <a:cs typeface="+mn-cs"/>
        </a:defRPr>
      </a:lvl5pPr>
      <a:lvl6pPr marL="2285715" algn="l" defTabSz="914286" rtl="0" eaLnBrk="1" latinLnBrk="0" hangingPunct="1">
        <a:defRPr kumimoji="1" sz="1800" kern="1200">
          <a:solidFill>
            <a:schemeClr val="tx1"/>
          </a:solidFill>
          <a:latin typeface="+mn-lt"/>
          <a:ea typeface="+mn-ea"/>
          <a:cs typeface="+mn-cs"/>
        </a:defRPr>
      </a:lvl6pPr>
      <a:lvl7pPr marL="2742858" algn="l" defTabSz="914286" rtl="0" eaLnBrk="1" latinLnBrk="0" hangingPunct="1">
        <a:defRPr kumimoji="1" sz="1800" kern="1200">
          <a:solidFill>
            <a:schemeClr val="tx1"/>
          </a:solidFill>
          <a:latin typeface="+mn-lt"/>
          <a:ea typeface="+mn-ea"/>
          <a:cs typeface="+mn-cs"/>
        </a:defRPr>
      </a:lvl7pPr>
      <a:lvl8pPr marL="3200001" algn="l" defTabSz="914286" rtl="0" eaLnBrk="1" latinLnBrk="0" hangingPunct="1">
        <a:defRPr kumimoji="1" sz="1800" kern="1200">
          <a:solidFill>
            <a:schemeClr val="tx1"/>
          </a:solidFill>
          <a:latin typeface="+mn-lt"/>
          <a:ea typeface="+mn-ea"/>
          <a:cs typeface="+mn-cs"/>
        </a:defRPr>
      </a:lvl8pPr>
      <a:lvl9pPr marL="3657144" algn="l" defTabSz="914286" rtl="0" eaLnBrk="1" latinLnBrk="0" hangingPunct="1">
        <a:defRPr kumimoji="1"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lum/>
          </a:blip>
          <a:srcRect/>
          <a:stretch>
            <a:fillRect l="-1000" r="-1000"/>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28" tIns="45714" rIns="91428" bIns="45714"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28" tIns="45714" rIns="91428" bIns="45714"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lvl1pPr>
              <a:defRPr sz="1400">
                <a:ea typeface="ＭＳ Ｐゴシック" pitchFamily="50" charset="-128"/>
              </a:defRPr>
            </a:lvl1pPr>
          </a:lstStyle>
          <a:p>
            <a:pPr fontAlgn="base">
              <a:spcBef>
                <a:spcPct val="0"/>
              </a:spcBef>
              <a:spcAft>
                <a:spcPct val="0"/>
              </a:spcAft>
              <a:defRPr/>
            </a:pPr>
            <a:endParaRPr kumimoji="1" lang="en-US" altLang="ja-JP">
              <a:solidFill>
                <a:srgbClr val="000000"/>
              </a:solidFill>
            </a:endParaRPr>
          </a:p>
        </p:txBody>
      </p:sp>
      <p:sp>
        <p:nvSpPr>
          <p:cNvPr id="1029" name="Rectangle 5"/>
          <p:cNvSpPr>
            <a:spLocks noGrp="1" noChangeArrowheads="1"/>
          </p:cNvSpPr>
          <p:nvPr>
            <p:ph type="ftr" sz="quarter" idx="3"/>
          </p:nvPr>
        </p:nvSpPr>
        <p:spPr bwMode="auto">
          <a:xfrm>
            <a:off x="3124203" y="6245225"/>
            <a:ext cx="2895600" cy="476250"/>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lvl1pPr algn="ctr">
              <a:defRPr sz="1400">
                <a:ea typeface="ＭＳ Ｐゴシック" pitchFamily="50" charset="-128"/>
              </a:defRPr>
            </a:lvl1pPr>
          </a:lstStyle>
          <a:p>
            <a:pPr fontAlgn="base">
              <a:spcBef>
                <a:spcPct val="0"/>
              </a:spcBef>
              <a:spcAft>
                <a:spcPct val="0"/>
              </a:spcAft>
              <a:defRPr/>
            </a:pPr>
            <a:endParaRPr kumimoji="1" lang="en-US" altLang="ja-JP">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lvl1pPr algn="r">
              <a:defRPr sz="1400">
                <a:ea typeface="ＭＳ Ｐゴシック" pitchFamily="50" charset="-128"/>
              </a:defRPr>
            </a:lvl1pPr>
          </a:lstStyle>
          <a:p>
            <a:pPr fontAlgn="base">
              <a:spcBef>
                <a:spcPct val="0"/>
              </a:spcBef>
              <a:spcAft>
                <a:spcPct val="0"/>
              </a:spcAft>
              <a:defRPr/>
            </a:pPr>
            <a:fld id="{65685964-8B86-4D05-86C2-E79FF4E908C3}" type="slidenum">
              <a:rPr kumimoji="1" lang="en-US" altLang="ja-JP">
                <a:solidFill>
                  <a:srgbClr val="000000"/>
                </a:solidFill>
              </a:rPr>
              <a:pPr fontAlgn="base">
                <a:spcBef>
                  <a:spcPct val="0"/>
                </a:spcBef>
                <a:spcAft>
                  <a:spcPct val="0"/>
                </a:spcAft>
                <a:defRPr/>
              </a:pPr>
              <a:t>‹#›</a:t>
            </a:fld>
            <a:endParaRPr kumimoji="1" lang="en-US" altLang="ja-JP">
              <a:solidFill>
                <a:srgbClr val="000000"/>
              </a:solidFill>
            </a:endParaRPr>
          </a:p>
        </p:txBody>
      </p:sp>
    </p:spTree>
  </p:cSld>
  <p:clrMap bg1="lt1" tx1="dk1" bg2="lt2" tx2="dk2" accent1="accent1" accent2="accent2" accent3="accent3" accent4="accent4" accent5="accent5" accent6="accent6" hlink="hlink" folHlink="folHlink"/>
  <p:sldLayoutIdLst>
    <p:sldLayoutId id="2147483682" r:id="rId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143" algn="ctr" rtl="0" fontAlgn="base">
        <a:spcBef>
          <a:spcPct val="0"/>
        </a:spcBef>
        <a:spcAft>
          <a:spcPct val="0"/>
        </a:spcAft>
        <a:defRPr kumimoji="1" sz="4400">
          <a:solidFill>
            <a:schemeClr val="tx2"/>
          </a:solidFill>
          <a:latin typeface="Arial" charset="0"/>
          <a:ea typeface="ＭＳ Ｐゴシック" pitchFamily="50" charset="-128"/>
        </a:defRPr>
      </a:lvl6pPr>
      <a:lvl7pPr marL="914286" algn="ctr" rtl="0" fontAlgn="base">
        <a:spcBef>
          <a:spcPct val="0"/>
        </a:spcBef>
        <a:spcAft>
          <a:spcPct val="0"/>
        </a:spcAft>
        <a:defRPr kumimoji="1" sz="4400">
          <a:solidFill>
            <a:schemeClr val="tx2"/>
          </a:solidFill>
          <a:latin typeface="Arial" charset="0"/>
          <a:ea typeface="ＭＳ Ｐゴシック" pitchFamily="50" charset="-128"/>
        </a:defRPr>
      </a:lvl7pPr>
      <a:lvl8pPr marL="1371429" algn="ctr" rtl="0" fontAlgn="base">
        <a:spcBef>
          <a:spcPct val="0"/>
        </a:spcBef>
        <a:spcAft>
          <a:spcPct val="0"/>
        </a:spcAft>
        <a:defRPr kumimoji="1" sz="4400">
          <a:solidFill>
            <a:schemeClr val="tx2"/>
          </a:solidFill>
          <a:latin typeface="Arial" charset="0"/>
          <a:ea typeface="ＭＳ Ｐゴシック" pitchFamily="50" charset="-128"/>
        </a:defRPr>
      </a:lvl8pPr>
      <a:lvl9pPr marL="1828572"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856" indent="-342856" algn="l" rtl="0" eaLnBrk="0" fontAlgn="base" hangingPunct="0">
        <a:spcBef>
          <a:spcPct val="20000"/>
        </a:spcBef>
        <a:spcAft>
          <a:spcPct val="0"/>
        </a:spcAft>
        <a:buChar char="•"/>
        <a:defRPr kumimoji="1" sz="3200">
          <a:solidFill>
            <a:schemeClr val="tx1"/>
          </a:solidFill>
          <a:latin typeface="+mn-lt"/>
          <a:ea typeface="+mn-ea"/>
          <a:cs typeface="+mn-cs"/>
        </a:defRPr>
      </a:lvl1pPr>
      <a:lvl2pPr marL="742858" indent="-285714" algn="l" rtl="0" eaLnBrk="0" fontAlgn="base" hangingPunct="0">
        <a:spcBef>
          <a:spcPct val="20000"/>
        </a:spcBef>
        <a:spcAft>
          <a:spcPct val="0"/>
        </a:spcAft>
        <a:buChar char="–"/>
        <a:defRPr kumimoji="1" sz="2800">
          <a:solidFill>
            <a:schemeClr val="tx1"/>
          </a:solidFill>
          <a:latin typeface="+mn-lt"/>
          <a:ea typeface="+mn-ea"/>
        </a:defRPr>
      </a:lvl2pPr>
      <a:lvl3pPr marL="1142858" indent="-228572" algn="l" rtl="0" eaLnBrk="0" fontAlgn="base" hangingPunct="0">
        <a:spcBef>
          <a:spcPct val="20000"/>
        </a:spcBef>
        <a:spcAft>
          <a:spcPct val="0"/>
        </a:spcAft>
        <a:buChar char="•"/>
        <a:defRPr kumimoji="1" sz="2400">
          <a:solidFill>
            <a:schemeClr val="tx1"/>
          </a:solidFill>
          <a:latin typeface="+mn-lt"/>
          <a:ea typeface="+mn-ea"/>
        </a:defRPr>
      </a:lvl3pPr>
      <a:lvl4pPr marL="1600001" indent="-228572" algn="l" rtl="0" eaLnBrk="0" fontAlgn="base" hangingPunct="0">
        <a:spcBef>
          <a:spcPct val="20000"/>
        </a:spcBef>
        <a:spcAft>
          <a:spcPct val="0"/>
        </a:spcAft>
        <a:buChar char="–"/>
        <a:defRPr kumimoji="1" sz="2000">
          <a:solidFill>
            <a:schemeClr val="tx1"/>
          </a:solidFill>
          <a:latin typeface="+mn-lt"/>
          <a:ea typeface="+mn-ea"/>
        </a:defRPr>
      </a:lvl4pPr>
      <a:lvl5pPr marL="2057144" indent="-228572" algn="l" rtl="0" eaLnBrk="0" fontAlgn="base" hangingPunct="0">
        <a:spcBef>
          <a:spcPct val="20000"/>
        </a:spcBef>
        <a:spcAft>
          <a:spcPct val="0"/>
        </a:spcAft>
        <a:buChar char="»"/>
        <a:defRPr kumimoji="1" sz="2000">
          <a:solidFill>
            <a:schemeClr val="tx1"/>
          </a:solidFill>
          <a:latin typeface="+mn-lt"/>
          <a:ea typeface="+mn-ea"/>
        </a:defRPr>
      </a:lvl5pPr>
      <a:lvl6pPr marL="2514286" indent="-228572" algn="l" rtl="0" fontAlgn="base">
        <a:spcBef>
          <a:spcPct val="20000"/>
        </a:spcBef>
        <a:spcAft>
          <a:spcPct val="0"/>
        </a:spcAft>
        <a:buChar char="»"/>
        <a:defRPr kumimoji="1" sz="2000">
          <a:solidFill>
            <a:schemeClr val="tx1"/>
          </a:solidFill>
          <a:latin typeface="+mn-lt"/>
          <a:ea typeface="+mn-ea"/>
        </a:defRPr>
      </a:lvl6pPr>
      <a:lvl7pPr marL="2971430" indent="-228572" algn="l" rtl="0" fontAlgn="base">
        <a:spcBef>
          <a:spcPct val="20000"/>
        </a:spcBef>
        <a:spcAft>
          <a:spcPct val="0"/>
        </a:spcAft>
        <a:buChar char="»"/>
        <a:defRPr kumimoji="1" sz="2000">
          <a:solidFill>
            <a:schemeClr val="tx1"/>
          </a:solidFill>
          <a:latin typeface="+mn-lt"/>
          <a:ea typeface="+mn-ea"/>
        </a:defRPr>
      </a:lvl7pPr>
      <a:lvl8pPr marL="3428573" indent="-228572" algn="l" rtl="0" fontAlgn="base">
        <a:spcBef>
          <a:spcPct val="20000"/>
        </a:spcBef>
        <a:spcAft>
          <a:spcPct val="0"/>
        </a:spcAft>
        <a:buChar char="»"/>
        <a:defRPr kumimoji="1" sz="2000">
          <a:solidFill>
            <a:schemeClr val="tx1"/>
          </a:solidFill>
          <a:latin typeface="+mn-lt"/>
          <a:ea typeface="+mn-ea"/>
        </a:defRPr>
      </a:lvl8pPr>
      <a:lvl9pPr marL="3885717" indent="-228572"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286" rtl="0" eaLnBrk="1" latinLnBrk="0" hangingPunct="1">
        <a:defRPr kumimoji="1" sz="1800" kern="1200">
          <a:solidFill>
            <a:schemeClr val="tx1"/>
          </a:solidFill>
          <a:latin typeface="+mn-lt"/>
          <a:ea typeface="+mn-ea"/>
          <a:cs typeface="+mn-cs"/>
        </a:defRPr>
      </a:lvl1pPr>
      <a:lvl2pPr marL="457143" algn="l" defTabSz="914286" rtl="0" eaLnBrk="1" latinLnBrk="0" hangingPunct="1">
        <a:defRPr kumimoji="1" sz="1800" kern="1200">
          <a:solidFill>
            <a:schemeClr val="tx1"/>
          </a:solidFill>
          <a:latin typeface="+mn-lt"/>
          <a:ea typeface="+mn-ea"/>
          <a:cs typeface="+mn-cs"/>
        </a:defRPr>
      </a:lvl2pPr>
      <a:lvl3pPr marL="914286" algn="l" defTabSz="914286" rtl="0" eaLnBrk="1" latinLnBrk="0" hangingPunct="1">
        <a:defRPr kumimoji="1" sz="1800" kern="1200">
          <a:solidFill>
            <a:schemeClr val="tx1"/>
          </a:solidFill>
          <a:latin typeface="+mn-lt"/>
          <a:ea typeface="+mn-ea"/>
          <a:cs typeface="+mn-cs"/>
        </a:defRPr>
      </a:lvl3pPr>
      <a:lvl4pPr marL="1371429" algn="l" defTabSz="914286" rtl="0" eaLnBrk="1" latinLnBrk="0" hangingPunct="1">
        <a:defRPr kumimoji="1" sz="1800" kern="1200">
          <a:solidFill>
            <a:schemeClr val="tx1"/>
          </a:solidFill>
          <a:latin typeface="+mn-lt"/>
          <a:ea typeface="+mn-ea"/>
          <a:cs typeface="+mn-cs"/>
        </a:defRPr>
      </a:lvl4pPr>
      <a:lvl5pPr marL="1828572" algn="l" defTabSz="914286" rtl="0" eaLnBrk="1" latinLnBrk="0" hangingPunct="1">
        <a:defRPr kumimoji="1" sz="1800" kern="1200">
          <a:solidFill>
            <a:schemeClr val="tx1"/>
          </a:solidFill>
          <a:latin typeface="+mn-lt"/>
          <a:ea typeface="+mn-ea"/>
          <a:cs typeface="+mn-cs"/>
        </a:defRPr>
      </a:lvl5pPr>
      <a:lvl6pPr marL="2285715" algn="l" defTabSz="914286" rtl="0" eaLnBrk="1" latinLnBrk="0" hangingPunct="1">
        <a:defRPr kumimoji="1" sz="1800" kern="1200">
          <a:solidFill>
            <a:schemeClr val="tx1"/>
          </a:solidFill>
          <a:latin typeface="+mn-lt"/>
          <a:ea typeface="+mn-ea"/>
          <a:cs typeface="+mn-cs"/>
        </a:defRPr>
      </a:lvl6pPr>
      <a:lvl7pPr marL="2742858" algn="l" defTabSz="914286" rtl="0" eaLnBrk="1" latinLnBrk="0" hangingPunct="1">
        <a:defRPr kumimoji="1" sz="1800" kern="1200">
          <a:solidFill>
            <a:schemeClr val="tx1"/>
          </a:solidFill>
          <a:latin typeface="+mn-lt"/>
          <a:ea typeface="+mn-ea"/>
          <a:cs typeface="+mn-cs"/>
        </a:defRPr>
      </a:lvl7pPr>
      <a:lvl8pPr marL="3200001" algn="l" defTabSz="914286" rtl="0" eaLnBrk="1" latinLnBrk="0" hangingPunct="1">
        <a:defRPr kumimoji="1" sz="1800" kern="1200">
          <a:solidFill>
            <a:schemeClr val="tx1"/>
          </a:solidFill>
          <a:latin typeface="+mn-lt"/>
          <a:ea typeface="+mn-ea"/>
          <a:cs typeface="+mn-cs"/>
        </a:defRPr>
      </a:lvl8pPr>
      <a:lvl9pPr marL="3657144" algn="l" defTabSz="914286" rtl="0" eaLnBrk="1" latinLnBrk="0" hangingPunct="1">
        <a:defRPr kumimoji="1"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28" tIns="45714" rIns="91428" bIns="45714"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28" tIns="45714" rIns="91428" bIns="45714"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lvl1pPr>
              <a:defRPr sz="1400">
                <a:latin typeface="Times New Roman" charset="0"/>
              </a:defRPr>
            </a:lvl1pPr>
          </a:lstStyle>
          <a:p>
            <a:pPr fontAlgn="base">
              <a:spcBef>
                <a:spcPct val="0"/>
              </a:spcBef>
              <a:spcAft>
                <a:spcPct val="0"/>
              </a:spcAft>
              <a:defRPr/>
            </a:pPr>
            <a:endParaRPr lang="en-GB">
              <a:solidFill>
                <a:srgbClr val="000000"/>
              </a:solidFill>
            </a:endParaRPr>
          </a:p>
        </p:txBody>
      </p:sp>
      <p:sp>
        <p:nvSpPr>
          <p:cNvPr id="1029" name="Rectangle 5"/>
          <p:cNvSpPr>
            <a:spLocks noGrp="1" noChangeArrowheads="1"/>
          </p:cNvSpPr>
          <p:nvPr>
            <p:ph type="ftr" sz="quarter" idx="3"/>
          </p:nvPr>
        </p:nvSpPr>
        <p:spPr bwMode="auto">
          <a:xfrm>
            <a:off x="3124203" y="6248400"/>
            <a:ext cx="2895600" cy="457200"/>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lvl1pPr algn="ctr">
              <a:defRPr sz="1400">
                <a:latin typeface="Times New Roman" charset="0"/>
              </a:defRPr>
            </a:lvl1pPr>
          </a:lstStyle>
          <a:p>
            <a:pPr fontAlgn="base">
              <a:spcBef>
                <a:spcPct val="0"/>
              </a:spcBef>
              <a:spcAft>
                <a:spcPct val="0"/>
              </a:spcAft>
              <a:defRPr/>
            </a:pPr>
            <a:endParaRPr lang="en-GB">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lvl1pPr algn="r">
              <a:defRPr sz="1400">
                <a:latin typeface="Times New Roman" charset="0"/>
              </a:defRPr>
            </a:lvl1pPr>
          </a:lstStyle>
          <a:p>
            <a:pPr fontAlgn="base">
              <a:spcBef>
                <a:spcPct val="0"/>
              </a:spcBef>
              <a:spcAft>
                <a:spcPct val="0"/>
              </a:spcAft>
              <a:defRPr/>
            </a:pPr>
            <a:fld id="{966C151B-069D-492B-A707-EF12EF0AEDAE}" type="slidenum">
              <a:rPr lang="en-GB">
                <a:solidFill>
                  <a:srgbClr val="000000"/>
                </a:solidFill>
              </a:rPr>
              <a:pPr fontAlgn="base">
                <a:spcBef>
                  <a:spcPct val="0"/>
                </a:spcBef>
                <a:spcAft>
                  <a:spcPct val="0"/>
                </a:spcAft>
                <a:defRPr/>
              </a:pPr>
              <a:t>‹#›</a:t>
            </a:fld>
            <a:endParaRPr lang="en-GB">
              <a:solidFill>
                <a:srgbClr val="000000"/>
              </a:solidFill>
            </a:endParaRPr>
          </a:p>
        </p:txBody>
      </p:sp>
      <p:pic>
        <p:nvPicPr>
          <p:cNvPr id="1031" name="Picture 7" descr="C:\IMAGES\SHARE\SDLOGO.GIF"/>
          <p:cNvPicPr>
            <a:picLocks noChangeAspect="1" noChangeArrowheads="1"/>
          </p:cNvPicPr>
          <p:nvPr userDrawn="1"/>
        </p:nvPicPr>
        <p:blipFill>
          <a:blip r:embed="rId3" cstate="print"/>
          <a:srcRect/>
          <a:stretch>
            <a:fillRect/>
          </a:stretch>
        </p:blipFill>
        <p:spPr bwMode="auto">
          <a:xfrm>
            <a:off x="304800" y="228600"/>
            <a:ext cx="749300" cy="715963"/>
          </a:xfrm>
          <a:prstGeom prst="rect">
            <a:avLst/>
          </a:prstGeom>
          <a:noFill/>
          <a:ln w="9525">
            <a:noFill/>
            <a:miter lim="800000"/>
            <a:headEnd/>
            <a:tailEnd/>
          </a:ln>
        </p:spPr>
      </p:pic>
      <p:pic>
        <p:nvPicPr>
          <p:cNvPr id="1032" name="Picture 10" descr="SHARElogonewHMPtransp copy"/>
          <p:cNvPicPr>
            <a:picLocks noChangeAspect="1" noChangeArrowheads="1"/>
          </p:cNvPicPr>
          <p:nvPr userDrawn="1"/>
        </p:nvPicPr>
        <p:blipFill>
          <a:blip r:embed="rId4" cstate="print"/>
          <a:srcRect/>
          <a:stretch>
            <a:fillRect/>
          </a:stretch>
        </p:blipFill>
        <p:spPr bwMode="auto">
          <a:xfrm>
            <a:off x="8101013" y="115891"/>
            <a:ext cx="900112" cy="81121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84" r:id="rId1"/>
  </p:sldLayoutIdLst>
  <p:txStyles>
    <p:titleStyle>
      <a:lvl1pPr algn="ctr" rtl="0" eaLnBrk="0" fontAlgn="base" hangingPunct="0">
        <a:spcBef>
          <a:spcPct val="0"/>
        </a:spcBef>
        <a:spcAft>
          <a:spcPct val="0"/>
        </a:spcAft>
        <a:defRPr sz="4400">
          <a:solidFill>
            <a:srgbClr val="000066"/>
          </a:solidFill>
          <a:latin typeface="+mj-lt"/>
          <a:ea typeface="+mj-ea"/>
          <a:cs typeface="+mj-cs"/>
        </a:defRPr>
      </a:lvl1pPr>
      <a:lvl2pPr algn="ctr" rtl="0" eaLnBrk="0" fontAlgn="base" hangingPunct="0">
        <a:spcBef>
          <a:spcPct val="0"/>
        </a:spcBef>
        <a:spcAft>
          <a:spcPct val="0"/>
        </a:spcAft>
        <a:defRPr sz="4400">
          <a:solidFill>
            <a:srgbClr val="000066"/>
          </a:solidFill>
          <a:latin typeface="Tahoma" pitchFamily="34" charset="0"/>
        </a:defRPr>
      </a:lvl2pPr>
      <a:lvl3pPr algn="ctr" rtl="0" eaLnBrk="0" fontAlgn="base" hangingPunct="0">
        <a:spcBef>
          <a:spcPct val="0"/>
        </a:spcBef>
        <a:spcAft>
          <a:spcPct val="0"/>
        </a:spcAft>
        <a:defRPr sz="4400">
          <a:solidFill>
            <a:srgbClr val="000066"/>
          </a:solidFill>
          <a:latin typeface="Tahoma" pitchFamily="34" charset="0"/>
        </a:defRPr>
      </a:lvl3pPr>
      <a:lvl4pPr algn="ctr" rtl="0" eaLnBrk="0" fontAlgn="base" hangingPunct="0">
        <a:spcBef>
          <a:spcPct val="0"/>
        </a:spcBef>
        <a:spcAft>
          <a:spcPct val="0"/>
        </a:spcAft>
        <a:defRPr sz="4400">
          <a:solidFill>
            <a:srgbClr val="000066"/>
          </a:solidFill>
          <a:latin typeface="Tahoma" pitchFamily="34" charset="0"/>
        </a:defRPr>
      </a:lvl4pPr>
      <a:lvl5pPr algn="ctr" rtl="0" eaLnBrk="0" fontAlgn="base" hangingPunct="0">
        <a:spcBef>
          <a:spcPct val="0"/>
        </a:spcBef>
        <a:spcAft>
          <a:spcPct val="0"/>
        </a:spcAft>
        <a:defRPr sz="4400">
          <a:solidFill>
            <a:srgbClr val="000066"/>
          </a:solidFill>
          <a:latin typeface="Tahoma" pitchFamily="34" charset="0"/>
        </a:defRPr>
      </a:lvl5pPr>
      <a:lvl6pPr marL="457143" algn="ctr" rtl="0" fontAlgn="base">
        <a:spcBef>
          <a:spcPct val="0"/>
        </a:spcBef>
        <a:spcAft>
          <a:spcPct val="0"/>
        </a:spcAft>
        <a:defRPr sz="4400">
          <a:solidFill>
            <a:srgbClr val="000066"/>
          </a:solidFill>
          <a:latin typeface="Tahoma" pitchFamily="34" charset="0"/>
        </a:defRPr>
      </a:lvl6pPr>
      <a:lvl7pPr marL="914286" algn="ctr" rtl="0" fontAlgn="base">
        <a:spcBef>
          <a:spcPct val="0"/>
        </a:spcBef>
        <a:spcAft>
          <a:spcPct val="0"/>
        </a:spcAft>
        <a:defRPr sz="4400">
          <a:solidFill>
            <a:srgbClr val="000066"/>
          </a:solidFill>
          <a:latin typeface="Tahoma" pitchFamily="34" charset="0"/>
        </a:defRPr>
      </a:lvl7pPr>
      <a:lvl8pPr marL="1371429" algn="ctr" rtl="0" fontAlgn="base">
        <a:spcBef>
          <a:spcPct val="0"/>
        </a:spcBef>
        <a:spcAft>
          <a:spcPct val="0"/>
        </a:spcAft>
        <a:defRPr sz="4400">
          <a:solidFill>
            <a:srgbClr val="000066"/>
          </a:solidFill>
          <a:latin typeface="Tahoma" pitchFamily="34" charset="0"/>
        </a:defRPr>
      </a:lvl8pPr>
      <a:lvl9pPr marL="1828572" algn="ctr" rtl="0" fontAlgn="base">
        <a:spcBef>
          <a:spcPct val="0"/>
        </a:spcBef>
        <a:spcAft>
          <a:spcPct val="0"/>
        </a:spcAft>
        <a:defRPr sz="4400">
          <a:solidFill>
            <a:srgbClr val="000066"/>
          </a:solidFill>
          <a:latin typeface="Tahoma" pitchFamily="34" charset="0"/>
        </a:defRPr>
      </a:lvl9pPr>
    </p:titleStyle>
    <p:bodyStyle>
      <a:lvl1pPr marL="342856" indent="-342856" algn="l" rtl="0" eaLnBrk="0" fontAlgn="base" hangingPunct="0">
        <a:spcBef>
          <a:spcPct val="20000"/>
        </a:spcBef>
        <a:spcAft>
          <a:spcPct val="0"/>
        </a:spcAft>
        <a:buChar char="•"/>
        <a:defRPr sz="3200">
          <a:solidFill>
            <a:srgbClr val="000066"/>
          </a:solidFill>
          <a:latin typeface="+mn-lt"/>
          <a:ea typeface="+mn-ea"/>
          <a:cs typeface="+mn-cs"/>
        </a:defRPr>
      </a:lvl1pPr>
      <a:lvl2pPr marL="742858" indent="-285714" algn="l" rtl="0" eaLnBrk="0" fontAlgn="base" hangingPunct="0">
        <a:spcBef>
          <a:spcPct val="20000"/>
        </a:spcBef>
        <a:spcAft>
          <a:spcPct val="0"/>
        </a:spcAft>
        <a:buChar char="–"/>
        <a:defRPr sz="2800">
          <a:solidFill>
            <a:srgbClr val="000066"/>
          </a:solidFill>
          <a:latin typeface="+mn-lt"/>
        </a:defRPr>
      </a:lvl2pPr>
      <a:lvl3pPr marL="1142858" indent="-228572" algn="l" rtl="0" eaLnBrk="0" fontAlgn="base" hangingPunct="0">
        <a:spcBef>
          <a:spcPct val="20000"/>
        </a:spcBef>
        <a:spcAft>
          <a:spcPct val="0"/>
        </a:spcAft>
        <a:buChar char="•"/>
        <a:defRPr sz="2400">
          <a:solidFill>
            <a:srgbClr val="000066"/>
          </a:solidFill>
          <a:latin typeface="+mn-lt"/>
        </a:defRPr>
      </a:lvl3pPr>
      <a:lvl4pPr marL="1600001" indent="-228572" algn="l" rtl="0" eaLnBrk="0" fontAlgn="base" hangingPunct="0">
        <a:spcBef>
          <a:spcPct val="20000"/>
        </a:spcBef>
        <a:spcAft>
          <a:spcPct val="0"/>
        </a:spcAft>
        <a:buChar char="–"/>
        <a:defRPr sz="2000">
          <a:solidFill>
            <a:srgbClr val="000066"/>
          </a:solidFill>
          <a:latin typeface="+mn-lt"/>
        </a:defRPr>
      </a:lvl4pPr>
      <a:lvl5pPr marL="2057144" indent="-228572" algn="l" rtl="0" eaLnBrk="0" fontAlgn="base" hangingPunct="0">
        <a:spcBef>
          <a:spcPct val="20000"/>
        </a:spcBef>
        <a:spcAft>
          <a:spcPct val="0"/>
        </a:spcAft>
        <a:buChar char="»"/>
        <a:defRPr sz="2000">
          <a:solidFill>
            <a:srgbClr val="000066"/>
          </a:solidFill>
          <a:latin typeface="+mn-lt"/>
        </a:defRPr>
      </a:lvl5pPr>
      <a:lvl6pPr marL="2514286" indent="-228572" algn="l" rtl="0" fontAlgn="base">
        <a:spcBef>
          <a:spcPct val="20000"/>
        </a:spcBef>
        <a:spcAft>
          <a:spcPct val="0"/>
        </a:spcAft>
        <a:buChar char="»"/>
        <a:defRPr sz="2000">
          <a:solidFill>
            <a:srgbClr val="000066"/>
          </a:solidFill>
          <a:latin typeface="+mn-lt"/>
        </a:defRPr>
      </a:lvl6pPr>
      <a:lvl7pPr marL="2971430" indent="-228572" algn="l" rtl="0" fontAlgn="base">
        <a:spcBef>
          <a:spcPct val="20000"/>
        </a:spcBef>
        <a:spcAft>
          <a:spcPct val="0"/>
        </a:spcAft>
        <a:buChar char="»"/>
        <a:defRPr sz="2000">
          <a:solidFill>
            <a:srgbClr val="000066"/>
          </a:solidFill>
          <a:latin typeface="+mn-lt"/>
        </a:defRPr>
      </a:lvl7pPr>
      <a:lvl8pPr marL="3428573" indent="-228572" algn="l" rtl="0" fontAlgn="base">
        <a:spcBef>
          <a:spcPct val="20000"/>
        </a:spcBef>
        <a:spcAft>
          <a:spcPct val="0"/>
        </a:spcAft>
        <a:buChar char="»"/>
        <a:defRPr sz="2000">
          <a:solidFill>
            <a:srgbClr val="000066"/>
          </a:solidFill>
          <a:latin typeface="+mn-lt"/>
        </a:defRPr>
      </a:lvl8pPr>
      <a:lvl9pPr marL="3885717" indent="-228572" algn="l" rtl="0" fontAlgn="base">
        <a:spcBef>
          <a:spcPct val="20000"/>
        </a:spcBef>
        <a:spcAft>
          <a:spcPct val="0"/>
        </a:spcAft>
        <a:buChar char="»"/>
        <a:defRPr sz="2000">
          <a:solidFill>
            <a:srgbClr val="000066"/>
          </a:solidFill>
          <a:latin typeface="+mn-lt"/>
        </a:defRPr>
      </a:lvl9pPr>
    </p:bodyStyle>
    <p:otherStyle>
      <a:defPPr>
        <a:defRPr lang="en-US"/>
      </a:defPPr>
      <a:lvl1pPr marL="0" algn="l" defTabSz="914286" rtl="0" eaLnBrk="1" latinLnBrk="0" hangingPunct="1">
        <a:defRPr sz="1800" kern="1200">
          <a:solidFill>
            <a:schemeClr val="tx1"/>
          </a:solidFill>
          <a:latin typeface="+mn-lt"/>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2"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8" algn="l" defTabSz="914286" rtl="0" eaLnBrk="1" latinLnBrk="0" hangingPunct="1">
        <a:defRPr sz="1800" kern="1200">
          <a:solidFill>
            <a:schemeClr val="tx1"/>
          </a:solidFill>
          <a:latin typeface="+mn-lt"/>
          <a:ea typeface="+mn-ea"/>
          <a:cs typeface="+mn-cs"/>
        </a:defRPr>
      </a:lvl7pPr>
      <a:lvl8pPr marL="3200001" algn="l" defTabSz="914286" rtl="0" eaLnBrk="1" latinLnBrk="0" hangingPunct="1">
        <a:defRPr sz="1800" kern="1200">
          <a:solidFill>
            <a:schemeClr val="tx1"/>
          </a:solidFill>
          <a:latin typeface="+mn-lt"/>
          <a:ea typeface="+mn-ea"/>
          <a:cs typeface="+mn-cs"/>
        </a:defRPr>
      </a:lvl8pPr>
      <a:lvl9pPr marL="3657144" algn="l" defTabSz="914286"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28" tIns="45714" rIns="91428" bIns="45714"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28" tIns="45714" rIns="91428" bIns="45714"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lvl1pPr>
              <a:defRPr sz="1400">
                <a:latin typeface="Times New Roman" charset="0"/>
              </a:defRPr>
            </a:lvl1pPr>
          </a:lstStyle>
          <a:p>
            <a:pPr fontAlgn="base">
              <a:spcBef>
                <a:spcPct val="0"/>
              </a:spcBef>
              <a:spcAft>
                <a:spcPct val="0"/>
              </a:spcAft>
              <a:defRPr/>
            </a:pPr>
            <a:endParaRPr lang="en-GB">
              <a:solidFill>
                <a:srgbClr val="000000"/>
              </a:solidFill>
            </a:endParaRPr>
          </a:p>
        </p:txBody>
      </p:sp>
      <p:sp>
        <p:nvSpPr>
          <p:cNvPr id="1029" name="Rectangle 5"/>
          <p:cNvSpPr>
            <a:spLocks noGrp="1" noChangeArrowheads="1"/>
          </p:cNvSpPr>
          <p:nvPr>
            <p:ph type="ftr" sz="quarter" idx="3"/>
          </p:nvPr>
        </p:nvSpPr>
        <p:spPr bwMode="auto">
          <a:xfrm>
            <a:off x="3124203" y="6248400"/>
            <a:ext cx="2895600" cy="457200"/>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lvl1pPr algn="ctr">
              <a:defRPr sz="1400">
                <a:latin typeface="Times New Roman" charset="0"/>
              </a:defRPr>
            </a:lvl1pPr>
          </a:lstStyle>
          <a:p>
            <a:pPr fontAlgn="base">
              <a:spcBef>
                <a:spcPct val="0"/>
              </a:spcBef>
              <a:spcAft>
                <a:spcPct val="0"/>
              </a:spcAft>
              <a:defRPr/>
            </a:pPr>
            <a:endParaRPr lang="en-GB">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lvl1pPr algn="r">
              <a:defRPr sz="1400">
                <a:latin typeface="Times New Roman" charset="0"/>
              </a:defRPr>
            </a:lvl1pPr>
          </a:lstStyle>
          <a:p>
            <a:pPr fontAlgn="base">
              <a:spcBef>
                <a:spcPct val="0"/>
              </a:spcBef>
              <a:spcAft>
                <a:spcPct val="0"/>
              </a:spcAft>
              <a:defRPr/>
            </a:pPr>
            <a:fld id="{966C151B-069D-492B-A707-EF12EF0AEDAE}" type="slidenum">
              <a:rPr lang="en-GB">
                <a:solidFill>
                  <a:srgbClr val="000000"/>
                </a:solidFill>
              </a:rPr>
              <a:pPr fontAlgn="base">
                <a:spcBef>
                  <a:spcPct val="0"/>
                </a:spcBef>
                <a:spcAft>
                  <a:spcPct val="0"/>
                </a:spcAft>
                <a:defRPr/>
              </a:pPr>
              <a:t>‹#›</a:t>
            </a:fld>
            <a:endParaRPr lang="en-GB">
              <a:solidFill>
                <a:srgbClr val="000000"/>
              </a:solidFill>
            </a:endParaRPr>
          </a:p>
        </p:txBody>
      </p:sp>
      <p:pic>
        <p:nvPicPr>
          <p:cNvPr id="1031" name="Picture 7" descr="C:\IMAGES\SHARE\SDLOGO.GIF"/>
          <p:cNvPicPr>
            <a:picLocks noChangeAspect="1" noChangeArrowheads="1"/>
          </p:cNvPicPr>
          <p:nvPr userDrawn="1"/>
        </p:nvPicPr>
        <p:blipFill>
          <a:blip r:embed="rId3" cstate="print"/>
          <a:srcRect/>
          <a:stretch>
            <a:fillRect/>
          </a:stretch>
        </p:blipFill>
        <p:spPr bwMode="auto">
          <a:xfrm>
            <a:off x="304800" y="228600"/>
            <a:ext cx="749300" cy="715963"/>
          </a:xfrm>
          <a:prstGeom prst="rect">
            <a:avLst/>
          </a:prstGeom>
          <a:noFill/>
          <a:ln w="9525">
            <a:noFill/>
            <a:miter lim="800000"/>
            <a:headEnd/>
            <a:tailEnd/>
          </a:ln>
        </p:spPr>
      </p:pic>
      <p:pic>
        <p:nvPicPr>
          <p:cNvPr id="1032" name="Picture 10" descr="SHARElogonewHMPtransp copy"/>
          <p:cNvPicPr>
            <a:picLocks noChangeAspect="1" noChangeArrowheads="1"/>
          </p:cNvPicPr>
          <p:nvPr userDrawn="1"/>
        </p:nvPicPr>
        <p:blipFill>
          <a:blip r:embed="rId4" cstate="print"/>
          <a:srcRect/>
          <a:stretch>
            <a:fillRect/>
          </a:stretch>
        </p:blipFill>
        <p:spPr bwMode="auto">
          <a:xfrm>
            <a:off x="8101013" y="115891"/>
            <a:ext cx="900112" cy="81121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86" r:id="rId1"/>
  </p:sldLayoutIdLst>
  <p:txStyles>
    <p:titleStyle>
      <a:lvl1pPr algn="ctr" rtl="0" eaLnBrk="0" fontAlgn="base" hangingPunct="0">
        <a:spcBef>
          <a:spcPct val="0"/>
        </a:spcBef>
        <a:spcAft>
          <a:spcPct val="0"/>
        </a:spcAft>
        <a:defRPr sz="4400">
          <a:solidFill>
            <a:srgbClr val="000066"/>
          </a:solidFill>
          <a:latin typeface="+mj-lt"/>
          <a:ea typeface="+mj-ea"/>
          <a:cs typeface="+mj-cs"/>
        </a:defRPr>
      </a:lvl1pPr>
      <a:lvl2pPr algn="ctr" rtl="0" eaLnBrk="0" fontAlgn="base" hangingPunct="0">
        <a:spcBef>
          <a:spcPct val="0"/>
        </a:spcBef>
        <a:spcAft>
          <a:spcPct val="0"/>
        </a:spcAft>
        <a:defRPr sz="4400">
          <a:solidFill>
            <a:srgbClr val="000066"/>
          </a:solidFill>
          <a:latin typeface="Tahoma" pitchFamily="34" charset="0"/>
        </a:defRPr>
      </a:lvl2pPr>
      <a:lvl3pPr algn="ctr" rtl="0" eaLnBrk="0" fontAlgn="base" hangingPunct="0">
        <a:spcBef>
          <a:spcPct val="0"/>
        </a:spcBef>
        <a:spcAft>
          <a:spcPct val="0"/>
        </a:spcAft>
        <a:defRPr sz="4400">
          <a:solidFill>
            <a:srgbClr val="000066"/>
          </a:solidFill>
          <a:latin typeface="Tahoma" pitchFamily="34" charset="0"/>
        </a:defRPr>
      </a:lvl3pPr>
      <a:lvl4pPr algn="ctr" rtl="0" eaLnBrk="0" fontAlgn="base" hangingPunct="0">
        <a:spcBef>
          <a:spcPct val="0"/>
        </a:spcBef>
        <a:spcAft>
          <a:spcPct val="0"/>
        </a:spcAft>
        <a:defRPr sz="4400">
          <a:solidFill>
            <a:srgbClr val="000066"/>
          </a:solidFill>
          <a:latin typeface="Tahoma" pitchFamily="34" charset="0"/>
        </a:defRPr>
      </a:lvl4pPr>
      <a:lvl5pPr algn="ctr" rtl="0" eaLnBrk="0" fontAlgn="base" hangingPunct="0">
        <a:spcBef>
          <a:spcPct val="0"/>
        </a:spcBef>
        <a:spcAft>
          <a:spcPct val="0"/>
        </a:spcAft>
        <a:defRPr sz="4400">
          <a:solidFill>
            <a:srgbClr val="000066"/>
          </a:solidFill>
          <a:latin typeface="Tahoma" pitchFamily="34" charset="0"/>
        </a:defRPr>
      </a:lvl5pPr>
      <a:lvl6pPr marL="457143" algn="ctr" rtl="0" fontAlgn="base">
        <a:spcBef>
          <a:spcPct val="0"/>
        </a:spcBef>
        <a:spcAft>
          <a:spcPct val="0"/>
        </a:spcAft>
        <a:defRPr sz="4400">
          <a:solidFill>
            <a:srgbClr val="000066"/>
          </a:solidFill>
          <a:latin typeface="Tahoma" pitchFamily="34" charset="0"/>
        </a:defRPr>
      </a:lvl6pPr>
      <a:lvl7pPr marL="914286" algn="ctr" rtl="0" fontAlgn="base">
        <a:spcBef>
          <a:spcPct val="0"/>
        </a:spcBef>
        <a:spcAft>
          <a:spcPct val="0"/>
        </a:spcAft>
        <a:defRPr sz="4400">
          <a:solidFill>
            <a:srgbClr val="000066"/>
          </a:solidFill>
          <a:latin typeface="Tahoma" pitchFamily="34" charset="0"/>
        </a:defRPr>
      </a:lvl7pPr>
      <a:lvl8pPr marL="1371429" algn="ctr" rtl="0" fontAlgn="base">
        <a:spcBef>
          <a:spcPct val="0"/>
        </a:spcBef>
        <a:spcAft>
          <a:spcPct val="0"/>
        </a:spcAft>
        <a:defRPr sz="4400">
          <a:solidFill>
            <a:srgbClr val="000066"/>
          </a:solidFill>
          <a:latin typeface="Tahoma" pitchFamily="34" charset="0"/>
        </a:defRPr>
      </a:lvl8pPr>
      <a:lvl9pPr marL="1828572" algn="ctr" rtl="0" fontAlgn="base">
        <a:spcBef>
          <a:spcPct val="0"/>
        </a:spcBef>
        <a:spcAft>
          <a:spcPct val="0"/>
        </a:spcAft>
        <a:defRPr sz="4400">
          <a:solidFill>
            <a:srgbClr val="000066"/>
          </a:solidFill>
          <a:latin typeface="Tahoma" pitchFamily="34" charset="0"/>
        </a:defRPr>
      </a:lvl9pPr>
    </p:titleStyle>
    <p:bodyStyle>
      <a:lvl1pPr marL="342856" indent="-342856" algn="l" rtl="0" eaLnBrk="0" fontAlgn="base" hangingPunct="0">
        <a:spcBef>
          <a:spcPct val="20000"/>
        </a:spcBef>
        <a:spcAft>
          <a:spcPct val="0"/>
        </a:spcAft>
        <a:buChar char="•"/>
        <a:defRPr sz="3200">
          <a:solidFill>
            <a:srgbClr val="000066"/>
          </a:solidFill>
          <a:latin typeface="+mn-lt"/>
          <a:ea typeface="+mn-ea"/>
          <a:cs typeface="+mn-cs"/>
        </a:defRPr>
      </a:lvl1pPr>
      <a:lvl2pPr marL="742858" indent="-285714" algn="l" rtl="0" eaLnBrk="0" fontAlgn="base" hangingPunct="0">
        <a:spcBef>
          <a:spcPct val="20000"/>
        </a:spcBef>
        <a:spcAft>
          <a:spcPct val="0"/>
        </a:spcAft>
        <a:buChar char="–"/>
        <a:defRPr sz="2800">
          <a:solidFill>
            <a:srgbClr val="000066"/>
          </a:solidFill>
          <a:latin typeface="+mn-lt"/>
        </a:defRPr>
      </a:lvl2pPr>
      <a:lvl3pPr marL="1142858" indent="-228572" algn="l" rtl="0" eaLnBrk="0" fontAlgn="base" hangingPunct="0">
        <a:spcBef>
          <a:spcPct val="20000"/>
        </a:spcBef>
        <a:spcAft>
          <a:spcPct val="0"/>
        </a:spcAft>
        <a:buChar char="•"/>
        <a:defRPr sz="2400">
          <a:solidFill>
            <a:srgbClr val="000066"/>
          </a:solidFill>
          <a:latin typeface="+mn-lt"/>
        </a:defRPr>
      </a:lvl3pPr>
      <a:lvl4pPr marL="1600001" indent="-228572" algn="l" rtl="0" eaLnBrk="0" fontAlgn="base" hangingPunct="0">
        <a:spcBef>
          <a:spcPct val="20000"/>
        </a:spcBef>
        <a:spcAft>
          <a:spcPct val="0"/>
        </a:spcAft>
        <a:buChar char="–"/>
        <a:defRPr sz="2000">
          <a:solidFill>
            <a:srgbClr val="000066"/>
          </a:solidFill>
          <a:latin typeface="+mn-lt"/>
        </a:defRPr>
      </a:lvl4pPr>
      <a:lvl5pPr marL="2057144" indent="-228572" algn="l" rtl="0" eaLnBrk="0" fontAlgn="base" hangingPunct="0">
        <a:spcBef>
          <a:spcPct val="20000"/>
        </a:spcBef>
        <a:spcAft>
          <a:spcPct val="0"/>
        </a:spcAft>
        <a:buChar char="»"/>
        <a:defRPr sz="2000">
          <a:solidFill>
            <a:srgbClr val="000066"/>
          </a:solidFill>
          <a:latin typeface="+mn-lt"/>
        </a:defRPr>
      </a:lvl5pPr>
      <a:lvl6pPr marL="2514286" indent="-228572" algn="l" rtl="0" fontAlgn="base">
        <a:spcBef>
          <a:spcPct val="20000"/>
        </a:spcBef>
        <a:spcAft>
          <a:spcPct val="0"/>
        </a:spcAft>
        <a:buChar char="»"/>
        <a:defRPr sz="2000">
          <a:solidFill>
            <a:srgbClr val="000066"/>
          </a:solidFill>
          <a:latin typeface="+mn-lt"/>
        </a:defRPr>
      </a:lvl6pPr>
      <a:lvl7pPr marL="2971430" indent="-228572" algn="l" rtl="0" fontAlgn="base">
        <a:spcBef>
          <a:spcPct val="20000"/>
        </a:spcBef>
        <a:spcAft>
          <a:spcPct val="0"/>
        </a:spcAft>
        <a:buChar char="»"/>
        <a:defRPr sz="2000">
          <a:solidFill>
            <a:srgbClr val="000066"/>
          </a:solidFill>
          <a:latin typeface="+mn-lt"/>
        </a:defRPr>
      </a:lvl7pPr>
      <a:lvl8pPr marL="3428573" indent="-228572" algn="l" rtl="0" fontAlgn="base">
        <a:spcBef>
          <a:spcPct val="20000"/>
        </a:spcBef>
        <a:spcAft>
          <a:spcPct val="0"/>
        </a:spcAft>
        <a:buChar char="»"/>
        <a:defRPr sz="2000">
          <a:solidFill>
            <a:srgbClr val="000066"/>
          </a:solidFill>
          <a:latin typeface="+mn-lt"/>
        </a:defRPr>
      </a:lvl8pPr>
      <a:lvl9pPr marL="3885717" indent="-228572" algn="l" rtl="0" fontAlgn="base">
        <a:spcBef>
          <a:spcPct val="20000"/>
        </a:spcBef>
        <a:spcAft>
          <a:spcPct val="0"/>
        </a:spcAft>
        <a:buChar char="»"/>
        <a:defRPr sz="2000">
          <a:solidFill>
            <a:srgbClr val="000066"/>
          </a:solidFill>
          <a:latin typeface="+mn-lt"/>
        </a:defRPr>
      </a:lvl9pPr>
    </p:bodyStyle>
    <p:otherStyle>
      <a:defPPr>
        <a:defRPr lang="en-US"/>
      </a:defPPr>
      <a:lvl1pPr marL="0" algn="l" defTabSz="914286" rtl="0" eaLnBrk="1" latinLnBrk="0" hangingPunct="1">
        <a:defRPr sz="1800" kern="1200">
          <a:solidFill>
            <a:schemeClr val="tx1"/>
          </a:solidFill>
          <a:latin typeface="+mn-lt"/>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2"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8" algn="l" defTabSz="914286" rtl="0" eaLnBrk="1" latinLnBrk="0" hangingPunct="1">
        <a:defRPr sz="1800" kern="1200">
          <a:solidFill>
            <a:schemeClr val="tx1"/>
          </a:solidFill>
          <a:latin typeface="+mn-lt"/>
          <a:ea typeface="+mn-ea"/>
          <a:cs typeface="+mn-cs"/>
        </a:defRPr>
      </a:lvl7pPr>
      <a:lvl8pPr marL="3200001" algn="l" defTabSz="914286" rtl="0" eaLnBrk="1" latinLnBrk="0" hangingPunct="1">
        <a:defRPr sz="1800" kern="1200">
          <a:solidFill>
            <a:schemeClr val="tx1"/>
          </a:solidFill>
          <a:latin typeface="+mn-lt"/>
          <a:ea typeface="+mn-ea"/>
          <a:cs typeface="+mn-cs"/>
        </a:defRPr>
      </a:lvl8pPr>
      <a:lvl9pPr marL="3657144" algn="l" defTabSz="914286"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1295403" y="152400"/>
            <a:ext cx="6702425" cy="914400"/>
          </a:xfrm>
          <a:prstGeom prst="rect">
            <a:avLst/>
          </a:prstGeom>
          <a:noFill/>
          <a:ln w="9525">
            <a:noFill/>
            <a:miter lim="800000"/>
            <a:headEnd/>
            <a:tailEnd/>
          </a:ln>
        </p:spPr>
        <p:txBody>
          <a:bodyPr vert="horz" wrap="square" lIns="92060" tIns="46030" rIns="92060" bIns="4603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0" y="1714500"/>
            <a:ext cx="8396288" cy="5143500"/>
          </a:xfrm>
          <a:prstGeom prst="rect">
            <a:avLst/>
          </a:prstGeom>
          <a:noFill/>
          <a:ln w="9525">
            <a:noFill/>
            <a:miter lim="800000"/>
            <a:headEnd/>
            <a:tailEnd/>
          </a:ln>
        </p:spPr>
        <p:txBody>
          <a:bodyPr vert="horz" wrap="square" lIns="92060" tIns="46030" rIns="92060" bIns="4603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2052" name="Picture 6" descr="APL_Logo1_Blue"/>
          <p:cNvPicPr>
            <a:picLocks noChangeAspect="1" noChangeArrowheads="1"/>
          </p:cNvPicPr>
          <p:nvPr/>
        </p:nvPicPr>
        <p:blipFill>
          <a:blip r:embed="rId3" cstate="print"/>
          <a:srcRect/>
          <a:stretch>
            <a:fillRect/>
          </a:stretch>
        </p:blipFill>
        <p:spPr bwMode="auto">
          <a:xfrm>
            <a:off x="546100" y="704850"/>
            <a:ext cx="1295400" cy="749300"/>
          </a:xfrm>
          <a:prstGeom prst="rect">
            <a:avLst/>
          </a:prstGeom>
          <a:noFill/>
          <a:ln w="9525">
            <a:noFill/>
            <a:miter lim="800000"/>
            <a:headEnd/>
            <a:tailEnd/>
          </a:ln>
        </p:spPr>
      </p:pic>
      <p:pic>
        <p:nvPicPr>
          <p:cNvPr id="2053" name="Picture 7" descr="APL_Logo1_Blue"/>
          <p:cNvPicPr>
            <a:picLocks noChangeAspect="1" noChangeArrowheads="1"/>
          </p:cNvPicPr>
          <p:nvPr/>
        </p:nvPicPr>
        <p:blipFill>
          <a:blip r:embed="rId3" cstate="print"/>
          <a:srcRect/>
          <a:stretch>
            <a:fillRect/>
          </a:stretch>
        </p:blipFill>
        <p:spPr bwMode="auto">
          <a:xfrm>
            <a:off x="3924303" y="3054353"/>
            <a:ext cx="1295400" cy="749300"/>
          </a:xfrm>
          <a:prstGeom prst="rect">
            <a:avLst/>
          </a:prstGeom>
          <a:noFill/>
          <a:ln w="9525">
            <a:noFill/>
            <a:miter lim="800000"/>
            <a:headEnd/>
            <a:tailEnd/>
          </a:ln>
        </p:spPr>
      </p:pic>
      <p:sp>
        <p:nvSpPr>
          <p:cNvPr id="4107" name="Text Box 11"/>
          <p:cNvSpPr txBox="1">
            <a:spLocks noChangeArrowheads="1"/>
          </p:cNvSpPr>
          <p:nvPr userDrawn="1"/>
        </p:nvSpPr>
        <p:spPr bwMode="auto">
          <a:xfrm>
            <a:off x="8289925" y="442913"/>
            <a:ext cx="184150" cy="336550"/>
          </a:xfrm>
          <a:prstGeom prst="rect">
            <a:avLst/>
          </a:prstGeom>
          <a:noFill/>
          <a:ln w="12700">
            <a:noFill/>
            <a:miter lim="800000"/>
            <a:headEnd type="none" w="sm" len="sm"/>
            <a:tailEnd type="none" w="sm" len="sm"/>
          </a:ln>
          <a:effectLst/>
        </p:spPr>
        <p:txBody>
          <a:bodyPr wrap="none" lIns="91428" tIns="45714" rIns="91428" bIns="45714">
            <a:spAutoFit/>
          </a:bodyPr>
          <a:lstStyle/>
          <a:p>
            <a:pPr eaLnBrk="0" fontAlgn="base" hangingPunct="0">
              <a:spcBef>
                <a:spcPct val="0"/>
              </a:spcBef>
              <a:spcAft>
                <a:spcPct val="0"/>
              </a:spcAft>
              <a:defRPr/>
            </a:pPr>
            <a:endParaRPr lang="en-US" sz="1600" dirty="0">
              <a:solidFill>
                <a:srgbClr val="000000"/>
              </a:solidFill>
            </a:endParaRPr>
          </a:p>
        </p:txBody>
      </p:sp>
      <p:pic>
        <p:nvPicPr>
          <p:cNvPr id="9" name="Picture 8" descr="FOV_north_all.png"/>
          <p:cNvPicPr>
            <a:picLocks noChangeAspect="1"/>
          </p:cNvPicPr>
          <p:nvPr userDrawn="1"/>
        </p:nvPicPr>
        <p:blipFill>
          <a:blip r:embed="rId4" cstate="print"/>
          <a:srcRect r="29929"/>
          <a:stretch>
            <a:fillRect/>
          </a:stretch>
        </p:blipFill>
        <p:spPr>
          <a:xfrm>
            <a:off x="228603" y="91443"/>
            <a:ext cx="1214847" cy="1181101"/>
          </a:xfrm>
          <a:prstGeom prst="rect">
            <a:avLst/>
          </a:prstGeom>
        </p:spPr>
      </p:pic>
      <p:pic>
        <p:nvPicPr>
          <p:cNvPr id="10" name="Picture 9" descr="FOV_south_all.png"/>
          <p:cNvPicPr>
            <a:picLocks noChangeAspect="1"/>
          </p:cNvPicPr>
          <p:nvPr userDrawn="1"/>
        </p:nvPicPr>
        <p:blipFill>
          <a:blip r:embed="rId5" cstate="print"/>
          <a:srcRect r="29568"/>
          <a:stretch>
            <a:fillRect/>
          </a:stretch>
        </p:blipFill>
        <p:spPr>
          <a:xfrm>
            <a:off x="7696200" y="91440"/>
            <a:ext cx="1217279" cy="1179576"/>
          </a:xfrm>
          <a:prstGeom prst="rect">
            <a:avLst/>
          </a:prstGeom>
        </p:spPr>
      </p:pic>
    </p:spTree>
  </p:cSld>
  <p:clrMap bg1="lt1" tx1="dk1" bg2="lt2" tx2="dk2" accent1="accent1" accent2="accent2" accent3="accent3" accent4="accent4" accent5="accent5" accent6="accent6" hlink="hlink" folHlink="folHlink"/>
  <p:sldLayoutIdLst>
    <p:sldLayoutId id="2147483688" r:id="rId1"/>
  </p:sldLayoutIdLst>
  <p:hf sldNum="0" hdr="0" ftr="0" dt="0"/>
  <p:txStyles>
    <p:titleStyle>
      <a:lvl1pPr algn="ctr" rtl="0" eaLnBrk="0" fontAlgn="base" hangingPunct="0">
        <a:spcBef>
          <a:spcPct val="0"/>
        </a:spcBef>
        <a:spcAft>
          <a:spcPct val="0"/>
        </a:spcAft>
        <a:defRPr sz="3400" i="1">
          <a:solidFill>
            <a:schemeClr val="tx2"/>
          </a:solidFill>
          <a:latin typeface="+mj-lt"/>
          <a:ea typeface="+mj-ea"/>
          <a:cs typeface="+mj-cs"/>
        </a:defRPr>
      </a:lvl1pPr>
      <a:lvl2pPr algn="ctr" rtl="0" eaLnBrk="0" fontAlgn="base" hangingPunct="0">
        <a:spcBef>
          <a:spcPct val="0"/>
        </a:spcBef>
        <a:spcAft>
          <a:spcPct val="0"/>
        </a:spcAft>
        <a:defRPr sz="3400" i="1">
          <a:solidFill>
            <a:schemeClr val="tx2"/>
          </a:solidFill>
          <a:latin typeface="Times New Roman" pitchFamily="18" charset="0"/>
        </a:defRPr>
      </a:lvl2pPr>
      <a:lvl3pPr algn="ctr" rtl="0" eaLnBrk="0" fontAlgn="base" hangingPunct="0">
        <a:spcBef>
          <a:spcPct val="0"/>
        </a:spcBef>
        <a:spcAft>
          <a:spcPct val="0"/>
        </a:spcAft>
        <a:defRPr sz="3400" i="1">
          <a:solidFill>
            <a:schemeClr val="tx2"/>
          </a:solidFill>
          <a:latin typeface="Times New Roman" pitchFamily="18" charset="0"/>
        </a:defRPr>
      </a:lvl3pPr>
      <a:lvl4pPr algn="ctr" rtl="0" eaLnBrk="0" fontAlgn="base" hangingPunct="0">
        <a:spcBef>
          <a:spcPct val="0"/>
        </a:spcBef>
        <a:spcAft>
          <a:spcPct val="0"/>
        </a:spcAft>
        <a:defRPr sz="3400" i="1">
          <a:solidFill>
            <a:schemeClr val="tx2"/>
          </a:solidFill>
          <a:latin typeface="Times New Roman" pitchFamily="18" charset="0"/>
        </a:defRPr>
      </a:lvl4pPr>
      <a:lvl5pPr algn="ctr" rtl="0" eaLnBrk="0" fontAlgn="base" hangingPunct="0">
        <a:spcBef>
          <a:spcPct val="0"/>
        </a:spcBef>
        <a:spcAft>
          <a:spcPct val="0"/>
        </a:spcAft>
        <a:defRPr sz="3400" i="1">
          <a:solidFill>
            <a:schemeClr val="tx2"/>
          </a:solidFill>
          <a:latin typeface="Times New Roman" pitchFamily="18" charset="0"/>
        </a:defRPr>
      </a:lvl5pPr>
      <a:lvl6pPr marL="457143" algn="ctr" rtl="0" eaLnBrk="0" fontAlgn="base" hangingPunct="0">
        <a:spcBef>
          <a:spcPct val="0"/>
        </a:spcBef>
        <a:spcAft>
          <a:spcPct val="0"/>
        </a:spcAft>
        <a:defRPr sz="3400" i="1">
          <a:solidFill>
            <a:schemeClr val="tx2"/>
          </a:solidFill>
          <a:latin typeface="Times New Roman" pitchFamily="18" charset="0"/>
        </a:defRPr>
      </a:lvl6pPr>
      <a:lvl7pPr marL="914286" algn="ctr" rtl="0" eaLnBrk="0" fontAlgn="base" hangingPunct="0">
        <a:spcBef>
          <a:spcPct val="0"/>
        </a:spcBef>
        <a:spcAft>
          <a:spcPct val="0"/>
        </a:spcAft>
        <a:defRPr sz="3400" i="1">
          <a:solidFill>
            <a:schemeClr val="tx2"/>
          </a:solidFill>
          <a:latin typeface="Times New Roman" pitchFamily="18" charset="0"/>
        </a:defRPr>
      </a:lvl7pPr>
      <a:lvl8pPr marL="1371429" algn="ctr" rtl="0" eaLnBrk="0" fontAlgn="base" hangingPunct="0">
        <a:spcBef>
          <a:spcPct val="0"/>
        </a:spcBef>
        <a:spcAft>
          <a:spcPct val="0"/>
        </a:spcAft>
        <a:defRPr sz="3400" i="1">
          <a:solidFill>
            <a:schemeClr val="tx2"/>
          </a:solidFill>
          <a:latin typeface="Times New Roman" pitchFamily="18" charset="0"/>
        </a:defRPr>
      </a:lvl8pPr>
      <a:lvl9pPr marL="1828572" algn="ctr" rtl="0" eaLnBrk="0" fontAlgn="base" hangingPunct="0">
        <a:spcBef>
          <a:spcPct val="0"/>
        </a:spcBef>
        <a:spcAft>
          <a:spcPct val="0"/>
        </a:spcAft>
        <a:defRPr sz="3400" i="1">
          <a:solidFill>
            <a:schemeClr val="tx2"/>
          </a:solidFill>
          <a:latin typeface="Times New Roman" pitchFamily="18" charset="0"/>
        </a:defRPr>
      </a:lvl9pPr>
    </p:titleStyle>
    <p:bodyStyle>
      <a:lvl1pPr marL="342856" indent="-342856" algn="l" rtl="0" eaLnBrk="0" fontAlgn="base" hangingPunct="0">
        <a:spcBef>
          <a:spcPct val="20000"/>
        </a:spcBef>
        <a:spcAft>
          <a:spcPct val="50000"/>
        </a:spcAft>
        <a:buClr>
          <a:srgbClr val="FF3300"/>
        </a:buClr>
        <a:buSzPct val="80000"/>
        <a:buFont typeface="Wingdings" pitchFamily="2" charset="2"/>
        <a:buChar char="l"/>
        <a:defRPr sz="2000">
          <a:solidFill>
            <a:schemeClr val="tx1"/>
          </a:solidFill>
          <a:latin typeface="+mn-lt"/>
          <a:ea typeface="+mn-ea"/>
          <a:cs typeface="+mn-cs"/>
        </a:defRPr>
      </a:lvl1pPr>
      <a:lvl2pPr marL="742858" indent="-285714" algn="l" rtl="0" eaLnBrk="0" fontAlgn="base" hangingPunct="0">
        <a:spcBef>
          <a:spcPct val="20000"/>
        </a:spcBef>
        <a:spcAft>
          <a:spcPct val="50000"/>
        </a:spcAft>
        <a:buClr>
          <a:srgbClr val="FF3300"/>
        </a:buClr>
        <a:buSzPct val="80000"/>
        <a:buFont typeface="Wingdings" pitchFamily="2" charset="2"/>
        <a:buChar char="l"/>
        <a:defRPr>
          <a:solidFill>
            <a:schemeClr val="tx1"/>
          </a:solidFill>
          <a:latin typeface="+mn-lt"/>
        </a:defRPr>
      </a:lvl2pPr>
      <a:lvl3pPr marL="1142858" indent="-228572" algn="l" rtl="0" eaLnBrk="0" fontAlgn="base" hangingPunct="0">
        <a:spcBef>
          <a:spcPct val="20000"/>
        </a:spcBef>
        <a:spcAft>
          <a:spcPct val="50000"/>
        </a:spcAft>
        <a:buClr>
          <a:srgbClr val="FF3300"/>
        </a:buClr>
        <a:buSzPct val="80000"/>
        <a:buFont typeface="Wingdings" pitchFamily="2" charset="2"/>
        <a:buChar char="l"/>
        <a:defRPr>
          <a:solidFill>
            <a:schemeClr val="tx1"/>
          </a:solidFill>
          <a:latin typeface="+mn-lt"/>
        </a:defRPr>
      </a:lvl3pPr>
      <a:lvl4pPr marL="1600001" indent="-228572" algn="l" rtl="0" eaLnBrk="0" fontAlgn="base" hangingPunct="0">
        <a:spcBef>
          <a:spcPct val="20000"/>
        </a:spcBef>
        <a:spcAft>
          <a:spcPct val="50000"/>
        </a:spcAft>
        <a:buClr>
          <a:srgbClr val="FF3300"/>
        </a:buClr>
        <a:buSzPct val="80000"/>
        <a:buFont typeface="Wingdings" pitchFamily="2" charset="2"/>
        <a:buChar char="l"/>
        <a:defRPr>
          <a:solidFill>
            <a:schemeClr val="tx1"/>
          </a:solidFill>
          <a:latin typeface="+mn-lt"/>
        </a:defRPr>
      </a:lvl4pPr>
      <a:lvl5pPr marL="2057144" indent="-228572" algn="l" rtl="0" eaLnBrk="0" fontAlgn="base" hangingPunct="0">
        <a:spcBef>
          <a:spcPct val="20000"/>
        </a:spcBef>
        <a:spcAft>
          <a:spcPct val="50000"/>
        </a:spcAft>
        <a:buClr>
          <a:srgbClr val="FF3300"/>
        </a:buClr>
        <a:buSzPct val="80000"/>
        <a:buFont typeface="Wingdings" pitchFamily="2" charset="2"/>
        <a:buChar char="l"/>
        <a:defRPr>
          <a:solidFill>
            <a:schemeClr val="tx1"/>
          </a:solidFill>
          <a:latin typeface="+mn-lt"/>
        </a:defRPr>
      </a:lvl5pPr>
      <a:lvl6pPr marL="2514286" indent="-228572" algn="l" rtl="0" eaLnBrk="0" fontAlgn="base" hangingPunct="0">
        <a:spcBef>
          <a:spcPct val="20000"/>
        </a:spcBef>
        <a:spcAft>
          <a:spcPct val="50000"/>
        </a:spcAft>
        <a:buClr>
          <a:srgbClr val="FF3300"/>
        </a:buClr>
        <a:buSzPct val="80000"/>
        <a:buFont typeface="Wingdings" pitchFamily="2" charset="2"/>
        <a:buChar char="l"/>
        <a:defRPr>
          <a:solidFill>
            <a:schemeClr val="tx1"/>
          </a:solidFill>
          <a:latin typeface="+mn-lt"/>
        </a:defRPr>
      </a:lvl6pPr>
      <a:lvl7pPr marL="2971430" indent="-228572" algn="l" rtl="0" eaLnBrk="0" fontAlgn="base" hangingPunct="0">
        <a:spcBef>
          <a:spcPct val="20000"/>
        </a:spcBef>
        <a:spcAft>
          <a:spcPct val="50000"/>
        </a:spcAft>
        <a:buClr>
          <a:srgbClr val="FF3300"/>
        </a:buClr>
        <a:buSzPct val="80000"/>
        <a:buFont typeface="Wingdings" pitchFamily="2" charset="2"/>
        <a:buChar char="l"/>
        <a:defRPr>
          <a:solidFill>
            <a:schemeClr val="tx1"/>
          </a:solidFill>
          <a:latin typeface="+mn-lt"/>
        </a:defRPr>
      </a:lvl7pPr>
      <a:lvl8pPr marL="3428573" indent="-228572" algn="l" rtl="0" eaLnBrk="0" fontAlgn="base" hangingPunct="0">
        <a:spcBef>
          <a:spcPct val="20000"/>
        </a:spcBef>
        <a:spcAft>
          <a:spcPct val="50000"/>
        </a:spcAft>
        <a:buClr>
          <a:srgbClr val="FF3300"/>
        </a:buClr>
        <a:buSzPct val="80000"/>
        <a:buFont typeface="Wingdings" pitchFamily="2" charset="2"/>
        <a:buChar char="l"/>
        <a:defRPr>
          <a:solidFill>
            <a:schemeClr val="tx1"/>
          </a:solidFill>
          <a:latin typeface="+mn-lt"/>
        </a:defRPr>
      </a:lvl8pPr>
      <a:lvl9pPr marL="3885717" indent="-228572" algn="l" rtl="0" eaLnBrk="0" fontAlgn="base" hangingPunct="0">
        <a:spcBef>
          <a:spcPct val="20000"/>
        </a:spcBef>
        <a:spcAft>
          <a:spcPct val="50000"/>
        </a:spcAft>
        <a:buClr>
          <a:srgbClr val="FF3300"/>
        </a:buClr>
        <a:buSzPct val="80000"/>
        <a:buFont typeface="Wingdings" pitchFamily="2" charset="2"/>
        <a:buChar char="l"/>
        <a:defRPr>
          <a:solidFill>
            <a:schemeClr val="tx1"/>
          </a:solidFill>
          <a:latin typeface="+mn-lt"/>
        </a:defRPr>
      </a:lvl9pPr>
    </p:bodyStyle>
    <p:otherStyle>
      <a:defPPr>
        <a:defRPr lang="en-US"/>
      </a:defPPr>
      <a:lvl1pPr marL="0" algn="l" defTabSz="914286" rtl="0" eaLnBrk="1" latinLnBrk="0" hangingPunct="1">
        <a:defRPr sz="1800" kern="1200">
          <a:solidFill>
            <a:schemeClr val="tx1"/>
          </a:solidFill>
          <a:latin typeface="+mn-lt"/>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2"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8" algn="l" defTabSz="914286" rtl="0" eaLnBrk="1" latinLnBrk="0" hangingPunct="1">
        <a:defRPr sz="1800" kern="1200">
          <a:solidFill>
            <a:schemeClr val="tx1"/>
          </a:solidFill>
          <a:latin typeface="+mn-lt"/>
          <a:ea typeface="+mn-ea"/>
          <a:cs typeface="+mn-cs"/>
        </a:defRPr>
      </a:lvl7pPr>
      <a:lvl8pPr marL="3200001" algn="l" defTabSz="914286" rtl="0" eaLnBrk="1" latinLnBrk="0" hangingPunct="1">
        <a:defRPr sz="1800" kern="1200">
          <a:solidFill>
            <a:schemeClr val="tx1"/>
          </a:solidFill>
          <a:latin typeface="+mn-lt"/>
          <a:ea typeface="+mn-ea"/>
          <a:cs typeface="+mn-cs"/>
        </a:defRPr>
      </a:lvl8pPr>
      <a:lvl9pPr marL="3657144" algn="l" defTabSz="914286"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1295403" y="152400"/>
            <a:ext cx="6702425" cy="914400"/>
          </a:xfrm>
          <a:prstGeom prst="rect">
            <a:avLst/>
          </a:prstGeom>
          <a:noFill/>
          <a:ln w="9525">
            <a:noFill/>
            <a:miter lim="800000"/>
            <a:headEnd/>
            <a:tailEnd/>
          </a:ln>
        </p:spPr>
        <p:txBody>
          <a:bodyPr vert="horz" wrap="square" lIns="92060" tIns="46030" rIns="92060" bIns="4603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0" y="1714500"/>
            <a:ext cx="8396288" cy="5143500"/>
          </a:xfrm>
          <a:prstGeom prst="rect">
            <a:avLst/>
          </a:prstGeom>
          <a:noFill/>
          <a:ln w="9525">
            <a:noFill/>
            <a:miter lim="800000"/>
            <a:headEnd/>
            <a:tailEnd/>
          </a:ln>
        </p:spPr>
        <p:txBody>
          <a:bodyPr vert="horz" wrap="square" lIns="92060" tIns="46030" rIns="92060" bIns="4603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2052" name="Picture 6" descr="APL_Logo1_Blue"/>
          <p:cNvPicPr>
            <a:picLocks noChangeAspect="1" noChangeArrowheads="1"/>
          </p:cNvPicPr>
          <p:nvPr/>
        </p:nvPicPr>
        <p:blipFill>
          <a:blip r:embed="rId3" cstate="print"/>
          <a:srcRect/>
          <a:stretch>
            <a:fillRect/>
          </a:stretch>
        </p:blipFill>
        <p:spPr bwMode="auto">
          <a:xfrm>
            <a:off x="546100" y="704850"/>
            <a:ext cx="1295400" cy="749300"/>
          </a:xfrm>
          <a:prstGeom prst="rect">
            <a:avLst/>
          </a:prstGeom>
          <a:noFill/>
          <a:ln w="9525">
            <a:noFill/>
            <a:miter lim="800000"/>
            <a:headEnd/>
            <a:tailEnd/>
          </a:ln>
        </p:spPr>
      </p:pic>
      <p:pic>
        <p:nvPicPr>
          <p:cNvPr id="2053" name="Picture 7" descr="APL_Logo1_Blue"/>
          <p:cNvPicPr>
            <a:picLocks noChangeAspect="1" noChangeArrowheads="1"/>
          </p:cNvPicPr>
          <p:nvPr/>
        </p:nvPicPr>
        <p:blipFill>
          <a:blip r:embed="rId3" cstate="print"/>
          <a:srcRect/>
          <a:stretch>
            <a:fillRect/>
          </a:stretch>
        </p:blipFill>
        <p:spPr bwMode="auto">
          <a:xfrm>
            <a:off x="3924303" y="3054353"/>
            <a:ext cx="1295400" cy="749300"/>
          </a:xfrm>
          <a:prstGeom prst="rect">
            <a:avLst/>
          </a:prstGeom>
          <a:noFill/>
          <a:ln w="9525">
            <a:noFill/>
            <a:miter lim="800000"/>
            <a:headEnd/>
            <a:tailEnd/>
          </a:ln>
        </p:spPr>
      </p:pic>
      <p:sp>
        <p:nvSpPr>
          <p:cNvPr id="4107" name="Text Box 11"/>
          <p:cNvSpPr txBox="1">
            <a:spLocks noChangeArrowheads="1"/>
          </p:cNvSpPr>
          <p:nvPr userDrawn="1"/>
        </p:nvSpPr>
        <p:spPr bwMode="auto">
          <a:xfrm>
            <a:off x="8289925" y="442913"/>
            <a:ext cx="184150" cy="336550"/>
          </a:xfrm>
          <a:prstGeom prst="rect">
            <a:avLst/>
          </a:prstGeom>
          <a:noFill/>
          <a:ln w="12700">
            <a:noFill/>
            <a:miter lim="800000"/>
            <a:headEnd type="none" w="sm" len="sm"/>
            <a:tailEnd type="none" w="sm" len="sm"/>
          </a:ln>
          <a:effectLst/>
        </p:spPr>
        <p:txBody>
          <a:bodyPr wrap="none" lIns="91428" tIns="45714" rIns="91428" bIns="45714">
            <a:spAutoFit/>
          </a:bodyPr>
          <a:lstStyle/>
          <a:p>
            <a:pPr eaLnBrk="0" fontAlgn="base" hangingPunct="0">
              <a:spcBef>
                <a:spcPct val="0"/>
              </a:spcBef>
              <a:spcAft>
                <a:spcPct val="0"/>
              </a:spcAft>
              <a:defRPr/>
            </a:pPr>
            <a:endParaRPr lang="en-US" sz="1600" dirty="0">
              <a:solidFill>
                <a:srgbClr val="000000"/>
              </a:solidFill>
            </a:endParaRPr>
          </a:p>
        </p:txBody>
      </p:sp>
      <p:pic>
        <p:nvPicPr>
          <p:cNvPr id="9" name="Picture 8" descr="FOV_north_all.png"/>
          <p:cNvPicPr>
            <a:picLocks noChangeAspect="1"/>
          </p:cNvPicPr>
          <p:nvPr userDrawn="1"/>
        </p:nvPicPr>
        <p:blipFill>
          <a:blip r:embed="rId4" cstate="print"/>
          <a:srcRect r="29929"/>
          <a:stretch>
            <a:fillRect/>
          </a:stretch>
        </p:blipFill>
        <p:spPr>
          <a:xfrm>
            <a:off x="228603" y="91443"/>
            <a:ext cx="1214847" cy="1181101"/>
          </a:xfrm>
          <a:prstGeom prst="rect">
            <a:avLst/>
          </a:prstGeom>
        </p:spPr>
      </p:pic>
      <p:pic>
        <p:nvPicPr>
          <p:cNvPr id="10" name="Picture 9" descr="FOV_south_all.png"/>
          <p:cNvPicPr>
            <a:picLocks noChangeAspect="1"/>
          </p:cNvPicPr>
          <p:nvPr userDrawn="1"/>
        </p:nvPicPr>
        <p:blipFill>
          <a:blip r:embed="rId5" cstate="print"/>
          <a:srcRect r="29568"/>
          <a:stretch>
            <a:fillRect/>
          </a:stretch>
        </p:blipFill>
        <p:spPr>
          <a:xfrm>
            <a:off x="7696200" y="91440"/>
            <a:ext cx="1217279" cy="1179576"/>
          </a:xfrm>
          <a:prstGeom prst="rect">
            <a:avLst/>
          </a:prstGeom>
        </p:spPr>
      </p:pic>
    </p:spTree>
  </p:cSld>
  <p:clrMap bg1="lt1" tx1="dk1" bg2="lt2" tx2="dk2" accent1="accent1" accent2="accent2" accent3="accent3" accent4="accent4" accent5="accent5" accent6="accent6" hlink="hlink" folHlink="folHlink"/>
  <p:sldLayoutIdLst>
    <p:sldLayoutId id="2147483690" r:id="rId1"/>
  </p:sldLayoutIdLst>
  <p:hf sldNum="0" hdr="0" ftr="0" dt="0"/>
  <p:txStyles>
    <p:titleStyle>
      <a:lvl1pPr algn="ctr" rtl="0" eaLnBrk="0" fontAlgn="base" hangingPunct="0">
        <a:spcBef>
          <a:spcPct val="0"/>
        </a:spcBef>
        <a:spcAft>
          <a:spcPct val="0"/>
        </a:spcAft>
        <a:defRPr sz="3400" i="1">
          <a:solidFill>
            <a:schemeClr val="tx2"/>
          </a:solidFill>
          <a:latin typeface="+mj-lt"/>
          <a:ea typeface="+mj-ea"/>
          <a:cs typeface="+mj-cs"/>
        </a:defRPr>
      </a:lvl1pPr>
      <a:lvl2pPr algn="ctr" rtl="0" eaLnBrk="0" fontAlgn="base" hangingPunct="0">
        <a:spcBef>
          <a:spcPct val="0"/>
        </a:spcBef>
        <a:spcAft>
          <a:spcPct val="0"/>
        </a:spcAft>
        <a:defRPr sz="3400" i="1">
          <a:solidFill>
            <a:schemeClr val="tx2"/>
          </a:solidFill>
          <a:latin typeface="Times New Roman" pitchFamily="18" charset="0"/>
        </a:defRPr>
      </a:lvl2pPr>
      <a:lvl3pPr algn="ctr" rtl="0" eaLnBrk="0" fontAlgn="base" hangingPunct="0">
        <a:spcBef>
          <a:spcPct val="0"/>
        </a:spcBef>
        <a:spcAft>
          <a:spcPct val="0"/>
        </a:spcAft>
        <a:defRPr sz="3400" i="1">
          <a:solidFill>
            <a:schemeClr val="tx2"/>
          </a:solidFill>
          <a:latin typeface="Times New Roman" pitchFamily="18" charset="0"/>
        </a:defRPr>
      </a:lvl3pPr>
      <a:lvl4pPr algn="ctr" rtl="0" eaLnBrk="0" fontAlgn="base" hangingPunct="0">
        <a:spcBef>
          <a:spcPct val="0"/>
        </a:spcBef>
        <a:spcAft>
          <a:spcPct val="0"/>
        </a:spcAft>
        <a:defRPr sz="3400" i="1">
          <a:solidFill>
            <a:schemeClr val="tx2"/>
          </a:solidFill>
          <a:latin typeface="Times New Roman" pitchFamily="18" charset="0"/>
        </a:defRPr>
      </a:lvl4pPr>
      <a:lvl5pPr algn="ctr" rtl="0" eaLnBrk="0" fontAlgn="base" hangingPunct="0">
        <a:spcBef>
          <a:spcPct val="0"/>
        </a:spcBef>
        <a:spcAft>
          <a:spcPct val="0"/>
        </a:spcAft>
        <a:defRPr sz="3400" i="1">
          <a:solidFill>
            <a:schemeClr val="tx2"/>
          </a:solidFill>
          <a:latin typeface="Times New Roman" pitchFamily="18" charset="0"/>
        </a:defRPr>
      </a:lvl5pPr>
      <a:lvl6pPr marL="457143" algn="ctr" rtl="0" eaLnBrk="0" fontAlgn="base" hangingPunct="0">
        <a:spcBef>
          <a:spcPct val="0"/>
        </a:spcBef>
        <a:spcAft>
          <a:spcPct val="0"/>
        </a:spcAft>
        <a:defRPr sz="3400" i="1">
          <a:solidFill>
            <a:schemeClr val="tx2"/>
          </a:solidFill>
          <a:latin typeface="Times New Roman" pitchFamily="18" charset="0"/>
        </a:defRPr>
      </a:lvl6pPr>
      <a:lvl7pPr marL="914286" algn="ctr" rtl="0" eaLnBrk="0" fontAlgn="base" hangingPunct="0">
        <a:spcBef>
          <a:spcPct val="0"/>
        </a:spcBef>
        <a:spcAft>
          <a:spcPct val="0"/>
        </a:spcAft>
        <a:defRPr sz="3400" i="1">
          <a:solidFill>
            <a:schemeClr val="tx2"/>
          </a:solidFill>
          <a:latin typeface="Times New Roman" pitchFamily="18" charset="0"/>
        </a:defRPr>
      </a:lvl7pPr>
      <a:lvl8pPr marL="1371429" algn="ctr" rtl="0" eaLnBrk="0" fontAlgn="base" hangingPunct="0">
        <a:spcBef>
          <a:spcPct val="0"/>
        </a:spcBef>
        <a:spcAft>
          <a:spcPct val="0"/>
        </a:spcAft>
        <a:defRPr sz="3400" i="1">
          <a:solidFill>
            <a:schemeClr val="tx2"/>
          </a:solidFill>
          <a:latin typeface="Times New Roman" pitchFamily="18" charset="0"/>
        </a:defRPr>
      </a:lvl8pPr>
      <a:lvl9pPr marL="1828572" algn="ctr" rtl="0" eaLnBrk="0" fontAlgn="base" hangingPunct="0">
        <a:spcBef>
          <a:spcPct val="0"/>
        </a:spcBef>
        <a:spcAft>
          <a:spcPct val="0"/>
        </a:spcAft>
        <a:defRPr sz="3400" i="1">
          <a:solidFill>
            <a:schemeClr val="tx2"/>
          </a:solidFill>
          <a:latin typeface="Times New Roman" pitchFamily="18" charset="0"/>
        </a:defRPr>
      </a:lvl9pPr>
    </p:titleStyle>
    <p:bodyStyle>
      <a:lvl1pPr marL="342856" indent="-342856" algn="l" rtl="0" eaLnBrk="0" fontAlgn="base" hangingPunct="0">
        <a:spcBef>
          <a:spcPct val="20000"/>
        </a:spcBef>
        <a:spcAft>
          <a:spcPct val="50000"/>
        </a:spcAft>
        <a:buClr>
          <a:srgbClr val="FF3300"/>
        </a:buClr>
        <a:buSzPct val="80000"/>
        <a:buFont typeface="Wingdings" pitchFamily="2" charset="2"/>
        <a:buChar char="l"/>
        <a:defRPr sz="2000">
          <a:solidFill>
            <a:schemeClr val="tx1"/>
          </a:solidFill>
          <a:latin typeface="+mn-lt"/>
          <a:ea typeface="+mn-ea"/>
          <a:cs typeface="+mn-cs"/>
        </a:defRPr>
      </a:lvl1pPr>
      <a:lvl2pPr marL="742858" indent="-285714" algn="l" rtl="0" eaLnBrk="0" fontAlgn="base" hangingPunct="0">
        <a:spcBef>
          <a:spcPct val="20000"/>
        </a:spcBef>
        <a:spcAft>
          <a:spcPct val="50000"/>
        </a:spcAft>
        <a:buClr>
          <a:srgbClr val="FF3300"/>
        </a:buClr>
        <a:buSzPct val="80000"/>
        <a:buFont typeface="Wingdings" pitchFamily="2" charset="2"/>
        <a:buChar char="l"/>
        <a:defRPr>
          <a:solidFill>
            <a:schemeClr val="tx1"/>
          </a:solidFill>
          <a:latin typeface="+mn-lt"/>
        </a:defRPr>
      </a:lvl2pPr>
      <a:lvl3pPr marL="1142858" indent="-228572" algn="l" rtl="0" eaLnBrk="0" fontAlgn="base" hangingPunct="0">
        <a:spcBef>
          <a:spcPct val="20000"/>
        </a:spcBef>
        <a:spcAft>
          <a:spcPct val="50000"/>
        </a:spcAft>
        <a:buClr>
          <a:srgbClr val="FF3300"/>
        </a:buClr>
        <a:buSzPct val="80000"/>
        <a:buFont typeface="Wingdings" pitchFamily="2" charset="2"/>
        <a:buChar char="l"/>
        <a:defRPr>
          <a:solidFill>
            <a:schemeClr val="tx1"/>
          </a:solidFill>
          <a:latin typeface="+mn-lt"/>
        </a:defRPr>
      </a:lvl3pPr>
      <a:lvl4pPr marL="1600001" indent="-228572" algn="l" rtl="0" eaLnBrk="0" fontAlgn="base" hangingPunct="0">
        <a:spcBef>
          <a:spcPct val="20000"/>
        </a:spcBef>
        <a:spcAft>
          <a:spcPct val="50000"/>
        </a:spcAft>
        <a:buClr>
          <a:srgbClr val="FF3300"/>
        </a:buClr>
        <a:buSzPct val="80000"/>
        <a:buFont typeface="Wingdings" pitchFamily="2" charset="2"/>
        <a:buChar char="l"/>
        <a:defRPr>
          <a:solidFill>
            <a:schemeClr val="tx1"/>
          </a:solidFill>
          <a:latin typeface="+mn-lt"/>
        </a:defRPr>
      </a:lvl4pPr>
      <a:lvl5pPr marL="2057144" indent="-228572" algn="l" rtl="0" eaLnBrk="0" fontAlgn="base" hangingPunct="0">
        <a:spcBef>
          <a:spcPct val="20000"/>
        </a:spcBef>
        <a:spcAft>
          <a:spcPct val="50000"/>
        </a:spcAft>
        <a:buClr>
          <a:srgbClr val="FF3300"/>
        </a:buClr>
        <a:buSzPct val="80000"/>
        <a:buFont typeface="Wingdings" pitchFamily="2" charset="2"/>
        <a:buChar char="l"/>
        <a:defRPr>
          <a:solidFill>
            <a:schemeClr val="tx1"/>
          </a:solidFill>
          <a:latin typeface="+mn-lt"/>
        </a:defRPr>
      </a:lvl5pPr>
      <a:lvl6pPr marL="2514286" indent="-228572" algn="l" rtl="0" eaLnBrk="0" fontAlgn="base" hangingPunct="0">
        <a:spcBef>
          <a:spcPct val="20000"/>
        </a:spcBef>
        <a:spcAft>
          <a:spcPct val="50000"/>
        </a:spcAft>
        <a:buClr>
          <a:srgbClr val="FF3300"/>
        </a:buClr>
        <a:buSzPct val="80000"/>
        <a:buFont typeface="Wingdings" pitchFamily="2" charset="2"/>
        <a:buChar char="l"/>
        <a:defRPr>
          <a:solidFill>
            <a:schemeClr val="tx1"/>
          </a:solidFill>
          <a:latin typeface="+mn-lt"/>
        </a:defRPr>
      </a:lvl6pPr>
      <a:lvl7pPr marL="2971430" indent="-228572" algn="l" rtl="0" eaLnBrk="0" fontAlgn="base" hangingPunct="0">
        <a:spcBef>
          <a:spcPct val="20000"/>
        </a:spcBef>
        <a:spcAft>
          <a:spcPct val="50000"/>
        </a:spcAft>
        <a:buClr>
          <a:srgbClr val="FF3300"/>
        </a:buClr>
        <a:buSzPct val="80000"/>
        <a:buFont typeface="Wingdings" pitchFamily="2" charset="2"/>
        <a:buChar char="l"/>
        <a:defRPr>
          <a:solidFill>
            <a:schemeClr val="tx1"/>
          </a:solidFill>
          <a:latin typeface="+mn-lt"/>
        </a:defRPr>
      </a:lvl7pPr>
      <a:lvl8pPr marL="3428573" indent="-228572" algn="l" rtl="0" eaLnBrk="0" fontAlgn="base" hangingPunct="0">
        <a:spcBef>
          <a:spcPct val="20000"/>
        </a:spcBef>
        <a:spcAft>
          <a:spcPct val="50000"/>
        </a:spcAft>
        <a:buClr>
          <a:srgbClr val="FF3300"/>
        </a:buClr>
        <a:buSzPct val="80000"/>
        <a:buFont typeface="Wingdings" pitchFamily="2" charset="2"/>
        <a:buChar char="l"/>
        <a:defRPr>
          <a:solidFill>
            <a:schemeClr val="tx1"/>
          </a:solidFill>
          <a:latin typeface="+mn-lt"/>
        </a:defRPr>
      </a:lvl8pPr>
      <a:lvl9pPr marL="3885717" indent="-228572" algn="l" rtl="0" eaLnBrk="0" fontAlgn="base" hangingPunct="0">
        <a:spcBef>
          <a:spcPct val="20000"/>
        </a:spcBef>
        <a:spcAft>
          <a:spcPct val="50000"/>
        </a:spcAft>
        <a:buClr>
          <a:srgbClr val="FF3300"/>
        </a:buClr>
        <a:buSzPct val="80000"/>
        <a:buFont typeface="Wingdings" pitchFamily="2" charset="2"/>
        <a:buChar char="l"/>
        <a:defRPr>
          <a:solidFill>
            <a:schemeClr val="tx1"/>
          </a:solidFill>
          <a:latin typeface="+mn-lt"/>
        </a:defRPr>
      </a:lvl9pPr>
    </p:bodyStyle>
    <p:otherStyle>
      <a:defPPr>
        <a:defRPr lang="en-US"/>
      </a:defPPr>
      <a:lvl1pPr marL="0" algn="l" defTabSz="914286" rtl="0" eaLnBrk="1" latinLnBrk="0" hangingPunct="1">
        <a:defRPr sz="1800" kern="1200">
          <a:solidFill>
            <a:schemeClr val="tx1"/>
          </a:solidFill>
          <a:latin typeface="+mn-lt"/>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2"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8" algn="l" defTabSz="914286" rtl="0" eaLnBrk="1" latinLnBrk="0" hangingPunct="1">
        <a:defRPr sz="1800" kern="1200">
          <a:solidFill>
            <a:schemeClr val="tx1"/>
          </a:solidFill>
          <a:latin typeface="+mn-lt"/>
          <a:ea typeface="+mn-ea"/>
          <a:cs typeface="+mn-cs"/>
        </a:defRPr>
      </a:lvl7pPr>
      <a:lvl8pPr marL="3200001" algn="l" defTabSz="914286" rtl="0" eaLnBrk="1" latinLnBrk="0" hangingPunct="1">
        <a:defRPr sz="1800" kern="1200">
          <a:solidFill>
            <a:schemeClr val="tx1"/>
          </a:solidFill>
          <a:latin typeface="+mn-lt"/>
          <a:ea typeface="+mn-ea"/>
          <a:cs typeface="+mn-cs"/>
        </a:defRPr>
      </a:lvl8pPr>
      <a:lvl9pPr marL="3657144" algn="l" defTabSz="914286"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1295403" y="152400"/>
            <a:ext cx="6702425" cy="914400"/>
          </a:xfrm>
          <a:prstGeom prst="rect">
            <a:avLst/>
          </a:prstGeom>
          <a:noFill/>
          <a:ln w="9525">
            <a:noFill/>
            <a:miter lim="800000"/>
            <a:headEnd/>
            <a:tailEnd/>
          </a:ln>
        </p:spPr>
        <p:txBody>
          <a:bodyPr vert="horz" wrap="square" lIns="92060" tIns="46030" rIns="92060" bIns="4603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0" y="1714500"/>
            <a:ext cx="8396288" cy="5143500"/>
          </a:xfrm>
          <a:prstGeom prst="rect">
            <a:avLst/>
          </a:prstGeom>
          <a:noFill/>
          <a:ln w="9525">
            <a:noFill/>
            <a:miter lim="800000"/>
            <a:headEnd/>
            <a:tailEnd/>
          </a:ln>
        </p:spPr>
        <p:txBody>
          <a:bodyPr vert="horz" wrap="square" lIns="92060" tIns="46030" rIns="92060" bIns="4603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2052" name="Picture 6" descr="APL_Logo1_Blue"/>
          <p:cNvPicPr>
            <a:picLocks noChangeAspect="1" noChangeArrowheads="1"/>
          </p:cNvPicPr>
          <p:nvPr/>
        </p:nvPicPr>
        <p:blipFill>
          <a:blip r:embed="rId3" cstate="print"/>
          <a:srcRect/>
          <a:stretch>
            <a:fillRect/>
          </a:stretch>
        </p:blipFill>
        <p:spPr bwMode="auto">
          <a:xfrm>
            <a:off x="546100" y="704850"/>
            <a:ext cx="1295400" cy="749300"/>
          </a:xfrm>
          <a:prstGeom prst="rect">
            <a:avLst/>
          </a:prstGeom>
          <a:noFill/>
          <a:ln w="9525">
            <a:noFill/>
            <a:miter lim="800000"/>
            <a:headEnd/>
            <a:tailEnd/>
          </a:ln>
        </p:spPr>
      </p:pic>
      <p:pic>
        <p:nvPicPr>
          <p:cNvPr id="2053" name="Picture 7" descr="APL_Logo1_Blue"/>
          <p:cNvPicPr>
            <a:picLocks noChangeAspect="1" noChangeArrowheads="1"/>
          </p:cNvPicPr>
          <p:nvPr/>
        </p:nvPicPr>
        <p:blipFill>
          <a:blip r:embed="rId3" cstate="print"/>
          <a:srcRect/>
          <a:stretch>
            <a:fillRect/>
          </a:stretch>
        </p:blipFill>
        <p:spPr bwMode="auto">
          <a:xfrm>
            <a:off x="3924303" y="3054353"/>
            <a:ext cx="1295400" cy="749300"/>
          </a:xfrm>
          <a:prstGeom prst="rect">
            <a:avLst/>
          </a:prstGeom>
          <a:noFill/>
          <a:ln w="9525">
            <a:noFill/>
            <a:miter lim="800000"/>
            <a:headEnd/>
            <a:tailEnd/>
          </a:ln>
        </p:spPr>
      </p:pic>
      <p:sp>
        <p:nvSpPr>
          <p:cNvPr id="4107" name="Text Box 11"/>
          <p:cNvSpPr txBox="1">
            <a:spLocks noChangeArrowheads="1"/>
          </p:cNvSpPr>
          <p:nvPr userDrawn="1"/>
        </p:nvSpPr>
        <p:spPr bwMode="auto">
          <a:xfrm>
            <a:off x="8289925" y="442913"/>
            <a:ext cx="184150" cy="336550"/>
          </a:xfrm>
          <a:prstGeom prst="rect">
            <a:avLst/>
          </a:prstGeom>
          <a:noFill/>
          <a:ln w="12700">
            <a:noFill/>
            <a:miter lim="800000"/>
            <a:headEnd type="none" w="sm" len="sm"/>
            <a:tailEnd type="none" w="sm" len="sm"/>
          </a:ln>
          <a:effectLst/>
        </p:spPr>
        <p:txBody>
          <a:bodyPr wrap="none" lIns="91428" tIns="45714" rIns="91428" bIns="45714">
            <a:spAutoFit/>
          </a:bodyPr>
          <a:lstStyle/>
          <a:p>
            <a:pPr eaLnBrk="0" fontAlgn="base" hangingPunct="0">
              <a:spcBef>
                <a:spcPct val="0"/>
              </a:spcBef>
              <a:spcAft>
                <a:spcPct val="0"/>
              </a:spcAft>
              <a:defRPr/>
            </a:pPr>
            <a:endParaRPr lang="en-US" sz="1600" dirty="0">
              <a:solidFill>
                <a:srgbClr val="000000"/>
              </a:solidFill>
            </a:endParaRPr>
          </a:p>
        </p:txBody>
      </p:sp>
      <p:pic>
        <p:nvPicPr>
          <p:cNvPr id="9" name="Picture 8" descr="FOV_north_all.png"/>
          <p:cNvPicPr>
            <a:picLocks noChangeAspect="1"/>
          </p:cNvPicPr>
          <p:nvPr userDrawn="1"/>
        </p:nvPicPr>
        <p:blipFill>
          <a:blip r:embed="rId4" cstate="print"/>
          <a:srcRect r="29929"/>
          <a:stretch>
            <a:fillRect/>
          </a:stretch>
        </p:blipFill>
        <p:spPr>
          <a:xfrm>
            <a:off x="228603" y="91443"/>
            <a:ext cx="1214847" cy="1181101"/>
          </a:xfrm>
          <a:prstGeom prst="rect">
            <a:avLst/>
          </a:prstGeom>
        </p:spPr>
      </p:pic>
      <p:pic>
        <p:nvPicPr>
          <p:cNvPr id="10" name="Picture 9" descr="FOV_south_all.png"/>
          <p:cNvPicPr>
            <a:picLocks noChangeAspect="1"/>
          </p:cNvPicPr>
          <p:nvPr userDrawn="1"/>
        </p:nvPicPr>
        <p:blipFill>
          <a:blip r:embed="rId5" cstate="print"/>
          <a:srcRect r="29568"/>
          <a:stretch>
            <a:fillRect/>
          </a:stretch>
        </p:blipFill>
        <p:spPr>
          <a:xfrm>
            <a:off x="7696200" y="91440"/>
            <a:ext cx="1217279" cy="1179576"/>
          </a:xfrm>
          <a:prstGeom prst="rect">
            <a:avLst/>
          </a:prstGeom>
        </p:spPr>
      </p:pic>
    </p:spTree>
  </p:cSld>
  <p:clrMap bg1="lt1" tx1="dk1" bg2="lt2" tx2="dk2" accent1="accent1" accent2="accent2" accent3="accent3" accent4="accent4" accent5="accent5" accent6="accent6" hlink="hlink" folHlink="folHlink"/>
  <p:sldLayoutIdLst>
    <p:sldLayoutId id="2147483692" r:id="rId1"/>
  </p:sldLayoutIdLst>
  <p:hf sldNum="0" hdr="0" ftr="0" dt="0"/>
  <p:txStyles>
    <p:titleStyle>
      <a:lvl1pPr algn="ctr" rtl="0" eaLnBrk="0" fontAlgn="base" hangingPunct="0">
        <a:spcBef>
          <a:spcPct val="0"/>
        </a:spcBef>
        <a:spcAft>
          <a:spcPct val="0"/>
        </a:spcAft>
        <a:defRPr sz="3400" i="1">
          <a:solidFill>
            <a:schemeClr val="tx2"/>
          </a:solidFill>
          <a:latin typeface="+mj-lt"/>
          <a:ea typeface="+mj-ea"/>
          <a:cs typeface="+mj-cs"/>
        </a:defRPr>
      </a:lvl1pPr>
      <a:lvl2pPr algn="ctr" rtl="0" eaLnBrk="0" fontAlgn="base" hangingPunct="0">
        <a:spcBef>
          <a:spcPct val="0"/>
        </a:spcBef>
        <a:spcAft>
          <a:spcPct val="0"/>
        </a:spcAft>
        <a:defRPr sz="3400" i="1">
          <a:solidFill>
            <a:schemeClr val="tx2"/>
          </a:solidFill>
          <a:latin typeface="Times New Roman" pitchFamily="18" charset="0"/>
        </a:defRPr>
      </a:lvl2pPr>
      <a:lvl3pPr algn="ctr" rtl="0" eaLnBrk="0" fontAlgn="base" hangingPunct="0">
        <a:spcBef>
          <a:spcPct val="0"/>
        </a:spcBef>
        <a:spcAft>
          <a:spcPct val="0"/>
        </a:spcAft>
        <a:defRPr sz="3400" i="1">
          <a:solidFill>
            <a:schemeClr val="tx2"/>
          </a:solidFill>
          <a:latin typeface="Times New Roman" pitchFamily="18" charset="0"/>
        </a:defRPr>
      </a:lvl3pPr>
      <a:lvl4pPr algn="ctr" rtl="0" eaLnBrk="0" fontAlgn="base" hangingPunct="0">
        <a:spcBef>
          <a:spcPct val="0"/>
        </a:spcBef>
        <a:spcAft>
          <a:spcPct val="0"/>
        </a:spcAft>
        <a:defRPr sz="3400" i="1">
          <a:solidFill>
            <a:schemeClr val="tx2"/>
          </a:solidFill>
          <a:latin typeface="Times New Roman" pitchFamily="18" charset="0"/>
        </a:defRPr>
      </a:lvl4pPr>
      <a:lvl5pPr algn="ctr" rtl="0" eaLnBrk="0" fontAlgn="base" hangingPunct="0">
        <a:spcBef>
          <a:spcPct val="0"/>
        </a:spcBef>
        <a:spcAft>
          <a:spcPct val="0"/>
        </a:spcAft>
        <a:defRPr sz="3400" i="1">
          <a:solidFill>
            <a:schemeClr val="tx2"/>
          </a:solidFill>
          <a:latin typeface="Times New Roman" pitchFamily="18" charset="0"/>
        </a:defRPr>
      </a:lvl5pPr>
      <a:lvl6pPr marL="457143" algn="ctr" rtl="0" eaLnBrk="0" fontAlgn="base" hangingPunct="0">
        <a:spcBef>
          <a:spcPct val="0"/>
        </a:spcBef>
        <a:spcAft>
          <a:spcPct val="0"/>
        </a:spcAft>
        <a:defRPr sz="3400" i="1">
          <a:solidFill>
            <a:schemeClr val="tx2"/>
          </a:solidFill>
          <a:latin typeface="Times New Roman" pitchFamily="18" charset="0"/>
        </a:defRPr>
      </a:lvl6pPr>
      <a:lvl7pPr marL="914286" algn="ctr" rtl="0" eaLnBrk="0" fontAlgn="base" hangingPunct="0">
        <a:spcBef>
          <a:spcPct val="0"/>
        </a:spcBef>
        <a:spcAft>
          <a:spcPct val="0"/>
        </a:spcAft>
        <a:defRPr sz="3400" i="1">
          <a:solidFill>
            <a:schemeClr val="tx2"/>
          </a:solidFill>
          <a:latin typeface="Times New Roman" pitchFamily="18" charset="0"/>
        </a:defRPr>
      </a:lvl7pPr>
      <a:lvl8pPr marL="1371429" algn="ctr" rtl="0" eaLnBrk="0" fontAlgn="base" hangingPunct="0">
        <a:spcBef>
          <a:spcPct val="0"/>
        </a:spcBef>
        <a:spcAft>
          <a:spcPct val="0"/>
        </a:spcAft>
        <a:defRPr sz="3400" i="1">
          <a:solidFill>
            <a:schemeClr val="tx2"/>
          </a:solidFill>
          <a:latin typeface="Times New Roman" pitchFamily="18" charset="0"/>
        </a:defRPr>
      </a:lvl8pPr>
      <a:lvl9pPr marL="1828572" algn="ctr" rtl="0" eaLnBrk="0" fontAlgn="base" hangingPunct="0">
        <a:spcBef>
          <a:spcPct val="0"/>
        </a:spcBef>
        <a:spcAft>
          <a:spcPct val="0"/>
        </a:spcAft>
        <a:defRPr sz="3400" i="1">
          <a:solidFill>
            <a:schemeClr val="tx2"/>
          </a:solidFill>
          <a:latin typeface="Times New Roman" pitchFamily="18" charset="0"/>
        </a:defRPr>
      </a:lvl9pPr>
    </p:titleStyle>
    <p:bodyStyle>
      <a:lvl1pPr marL="342856" indent="-342856" algn="l" rtl="0" eaLnBrk="0" fontAlgn="base" hangingPunct="0">
        <a:spcBef>
          <a:spcPct val="20000"/>
        </a:spcBef>
        <a:spcAft>
          <a:spcPct val="50000"/>
        </a:spcAft>
        <a:buClr>
          <a:srgbClr val="FF3300"/>
        </a:buClr>
        <a:buSzPct val="80000"/>
        <a:buFont typeface="Wingdings" pitchFamily="2" charset="2"/>
        <a:buChar char="l"/>
        <a:defRPr sz="2000">
          <a:solidFill>
            <a:schemeClr val="tx1"/>
          </a:solidFill>
          <a:latin typeface="+mn-lt"/>
          <a:ea typeface="+mn-ea"/>
          <a:cs typeface="+mn-cs"/>
        </a:defRPr>
      </a:lvl1pPr>
      <a:lvl2pPr marL="742858" indent="-285714" algn="l" rtl="0" eaLnBrk="0" fontAlgn="base" hangingPunct="0">
        <a:spcBef>
          <a:spcPct val="20000"/>
        </a:spcBef>
        <a:spcAft>
          <a:spcPct val="50000"/>
        </a:spcAft>
        <a:buClr>
          <a:srgbClr val="FF3300"/>
        </a:buClr>
        <a:buSzPct val="80000"/>
        <a:buFont typeface="Wingdings" pitchFamily="2" charset="2"/>
        <a:buChar char="l"/>
        <a:defRPr>
          <a:solidFill>
            <a:schemeClr val="tx1"/>
          </a:solidFill>
          <a:latin typeface="+mn-lt"/>
        </a:defRPr>
      </a:lvl2pPr>
      <a:lvl3pPr marL="1142858" indent="-228572" algn="l" rtl="0" eaLnBrk="0" fontAlgn="base" hangingPunct="0">
        <a:spcBef>
          <a:spcPct val="20000"/>
        </a:spcBef>
        <a:spcAft>
          <a:spcPct val="50000"/>
        </a:spcAft>
        <a:buClr>
          <a:srgbClr val="FF3300"/>
        </a:buClr>
        <a:buSzPct val="80000"/>
        <a:buFont typeface="Wingdings" pitchFamily="2" charset="2"/>
        <a:buChar char="l"/>
        <a:defRPr>
          <a:solidFill>
            <a:schemeClr val="tx1"/>
          </a:solidFill>
          <a:latin typeface="+mn-lt"/>
        </a:defRPr>
      </a:lvl3pPr>
      <a:lvl4pPr marL="1600001" indent="-228572" algn="l" rtl="0" eaLnBrk="0" fontAlgn="base" hangingPunct="0">
        <a:spcBef>
          <a:spcPct val="20000"/>
        </a:spcBef>
        <a:spcAft>
          <a:spcPct val="50000"/>
        </a:spcAft>
        <a:buClr>
          <a:srgbClr val="FF3300"/>
        </a:buClr>
        <a:buSzPct val="80000"/>
        <a:buFont typeface="Wingdings" pitchFamily="2" charset="2"/>
        <a:buChar char="l"/>
        <a:defRPr>
          <a:solidFill>
            <a:schemeClr val="tx1"/>
          </a:solidFill>
          <a:latin typeface="+mn-lt"/>
        </a:defRPr>
      </a:lvl4pPr>
      <a:lvl5pPr marL="2057144" indent="-228572" algn="l" rtl="0" eaLnBrk="0" fontAlgn="base" hangingPunct="0">
        <a:spcBef>
          <a:spcPct val="20000"/>
        </a:spcBef>
        <a:spcAft>
          <a:spcPct val="50000"/>
        </a:spcAft>
        <a:buClr>
          <a:srgbClr val="FF3300"/>
        </a:buClr>
        <a:buSzPct val="80000"/>
        <a:buFont typeface="Wingdings" pitchFamily="2" charset="2"/>
        <a:buChar char="l"/>
        <a:defRPr>
          <a:solidFill>
            <a:schemeClr val="tx1"/>
          </a:solidFill>
          <a:latin typeface="+mn-lt"/>
        </a:defRPr>
      </a:lvl5pPr>
      <a:lvl6pPr marL="2514286" indent="-228572" algn="l" rtl="0" eaLnBrk="0" fontAlgn="base" hangingPunct="0">
        <a:spcBef>
          <a:spcPct val="20000"/>
        </a:spcBef>
        <a:spcAft>
          <a:spcPct val="50000"/>
        </a:spcAft>
        <a:buClr>
          <a:srgbClr val="FF3300"/>
        </a:buClr>
        <a:buSzPct val="80000"/>
        <a:buFont typeface="Wingdings" pitchFamily="2" charset="2"/>
        <a:buChar char="l"/>
        <a:defRPr>
          <a:solidFill>
            <a:schemeClr val="tx1"/>
          </a:solidFill>
          <a:latin typeface="+mn-lt"/>
        </a:defRPr>
      </a:lvl6pPr>
      <a:lvl7pPr marL="2971430" indent="-228572" algn="l" rtl="0" eaLnBrk="0" fontAlgn="base" hangingPunct="0">
        <a:spcBef>
          <a:spcPct val="20000"/>
        </a:spcBef>
        <a:spcAft>
          <a:spcPct val="50000"/>
        </a:spcAft>
        <a:buClr>
          <a:srgbClr val="FF3300"/>
        </a:buClr>
        <a:buSzPct val="80000"/>
        <a:buFont typeface="Wingdings" pitchFamily="2" charset="2"/>
        <a:buChar char="l"/>
        <a:defRPr>
          <a:solidFill>
            <a:schemeClr val="tx1"/>
          </a:solidFill>
          <a:latin typeface="+mn-lt"/>
        </a:defRPr>
      </a:lvl7pPr>
      <a:lvl8pPr marL="3428573" indent="-228572" algn="l" rtl="0" eaLnBrk="0" fontAlgn="base" hangingPunct="0">
        <a:spcBef>
          <a:spcPct val="20000"/>
        </a:spcBef>
        <a:spcAft>
          <a:spcPct val="50000"/>
        </a:spcAft>
        <a:buClr>
          <a:srgbClr val="FF3300"/>
        </a:buClr>
        <a:buSzPct val="80000"/>
        <a:buFont typeface="Wingdings" pitchFamily="2" charset="2"/>
        <a:buChar char="l"/>
        <a:defRPr>
          <a:solidFill>
            <a:schemeClr val="tx1"/>
          </a:solidFill>
          <a:latin typeface="+mn-lt"/>
        </a:defRPr>
      </a:lvl8pPr>
      <a:lvl9pPr marL="3885717" indent="-228572" algn="l" rtl="0" eaLnBrk="0" fontAlgn="base" hangingPunct="0">
        <a:spcBef>
          <a:spcPct val="20000"/>
        </a:spcBef>
        <a:spcAft>
          <a:spcPct val="50000"/>
        </a:spcAft>
        <a:buClr>
          <a:srgbClr val="FF3300"/>
        </a:buClr>
        <a:buSzPct val="80000"/>
        <a:buFont typeface="Wingdings" pitchFamily="2" charset="2"/>
        <a:buChar char="l"/>
        <a:defRPr>
          <a:solidFill>
            <a:schemeClr val="tx1"/>
          </a:solidFill>
          <a:latin typeface="+mn-lt"/>
        </a:defRPr>
      </a:lvl9pPr>
    </p:bodyStyle>
    <p:otherStyle>
      <a:defPPr>
        <a:defRPr lang="en-US"/>
      </a:defPPr>
      <a:lvl1pPr marL="0" algn="l" defTabSz="914286" rtl="0" eaLnBrk="1" latinLnBrk="0" hangingPunct="1">
        <a:defRPr sz="1800" kern="1200">
          <a:solidFill>
            <a:schemeClr val="tx1"/>
          </a:solidFill>
          <a:latin typeface="+mn-lt"/>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2"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8" algn="l" defTabSz="914286" rtl="0" eaLnBrk="1" latinLnBrk="0" hangingPunct="1">
        <a:defRPr sz="1800" kern="1200">
          <a:solidFill>
            <a:schemeClr val="tx1"/>
          </a:solidFill>
          <a:latin typeface="+mn-lt"/>
          <a:ea typeface="+mn-ea"/>
          <a:cs typeface="+mn-cs"/>
        </a:defRPr>
      </a:lvl7pPr>
      <a:lvl8pPr marL="3200001" algn="l" defTabSz="914286" rtl="0" eaLnBrk="1" latinLnBrk="0" hangingPunct="1">
        <a:defRPr sz="1800" kern="1200">
          <a:solidFill>
            <a:schemeClr val="tx1"/>
          </a:solidFill>
          <a:latin typeface="+mn-lt"/>
          <a:ea typeface="+mn-ea"/>
          <a:cs typeface="+mn-cs"/>
        </a:defRPr>
      </a:lvl8pPr>
      <a:lvl9pPr marL="3657144" algn="l" defTabSz="914286"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1295403" y="152400"/>
            <a:ext cx="6702425" cy="914400"/>
          </a:xfrm>
          <a:prstGeom prst="rect">
            <a:avLst/>
          </a:prstGeom>
          <a:noFill/>
          <a:ln w="9525">
            <a:noFill/>
            <a:miter lim="800000"/>
            <a:headEnd/>
            <a:tailEnd/>
          </a:ln>
        </p:spPr>
        <p:txBody>
          <a:bodyPr vert="horz" wrap="square" lIns="92060" tIns="46030" rIns="92060" bIns="4603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0" y="1714500"/>
            <a:ext cx="8396288" cy="5143500"/>
          </a:xfrm>
          <a:prstGeom prst="rect">
            <a:avLst/>
          </a:prstGeom>
          <a:noFill/>
          <a:ln w="9525">
            <a:noFill/>
            <a:miter lim="800000"/>
            <a:headEnd/>
            <a:tailEnd/>
          </a:ln>
        </p:spPr>
        <p:txBody>
          <a:bodyPr vert="horz" wrap="square" lIns="92060" tIns="46030" rIns="92060" bIns="4603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2052" name="Picture 6" descr="APL_Logo1_Blue"/>
          <p:cNvPicPr>
            <a:picLocks noChangeAspect="1" noChangeArrowheads="1"/>
          </p:cNvPicPr>
          <p:nvPr/>
        </p:nvPicPr>
        <p:blipFill>
          <a:blip r:embed="rId3" cstate="print"/>
          <a:srcRect/>
          <a:stretch>
            <a:fillRect/>
          </a:stretch>
        </p:blipFill>
        <p:spPr bwMode="auto">
          <a:xfrm>
            <a:off x="546100" y="704850"/>
            <a:ext cx="1295400" cy="749300"/>
          </a:xfrm>
          <a:prstGeom prst="rect">
            <a:avLst/>
          </a:prstGeom>
          <a:noFill/>
          <a:ln w="9525">
            <a:noFill/>
            <a:miter lim="800000"/>
            <a:headEnd/>
            <a:tailEnd/>
          </a:ln>
        </p:spPr>
      </p:pic>
      <p:pic>
        <p:nvPicPr>
          <p:cNvPr id="2053" name="Picture 7" descr="APL_Logo1_Blue"/>
          <p:cNvPicPr>
            <a:picLocks noChangeAspect="1" noChangeArrowheads="1"/>
          </p:cNvPicPr>
          <p:nvPr/>
        </p:nvPicPr>
        <p:blipFill>
          <a:blip r:embed="rId3" cstate="print"/>
          <a:srcRect/>
          <a:stretch>
            <a:fillRect/>
          </a:stretch>
        </p:blipFill>
        <p:spPr bwMode="auto">
          <a:xfrm>
            <a:off x="3924303" y="3054353"/>
            <a:ext cx="1295400" cy="749300"/>
          </a:xfrm>
          <a:prstGeom prst="rect">
            <a:avLst/>
          </a:prstGeom>
          <a:noFill/>
          <a:ln w="9525">
            <a:noFill/>
            <a:miter lim="800000"/>
            <a:headEnd/>
            <a:tailEnd/>
          </a:ln>
        </p:spPr>
      </p:pic>
      <p:sp>
        <p:nvSpPr>
          <p:cNvPr id="4107" name="Text Box 11"/>
          <p:cNvSpPr txBox="1">
            <a:spLocks noChangeArrowheads="1"/>
          </p:cNvSpPr>
          <p:nvPr userDrawn="1"/>
        </p:nvSpPr>
        <p:spPr bwMode="auto">
          <a:xfrm>
            <a:off x="8289925" y="442913"/>
            <a:ext cx="184150" cy="336550"/>
          </a:xfrm>
          <a:prstGeom prst="rect">
            <a:avLst/>
          </a:prstGeom>
          <a:noFill/>
          <a:ln w="12700">
            <a:noFill/>
            <a:miter lim="800000"/>
            <a:headEnd type="none" w="sm" len="sm"/>
            <a:tailEnd type="none" w="sm" len="sm"/>
          </a:ln>
          <a:effectLst/>
        </p:spPr>
        <p:txBody>
          <a:bodyPr wrap="none" lIns="91428" tIns="45714" rIns="91428" bIns="45714">
            <a:spAutoFit/>
          </a:bodyPr>
          <a:lstStyle/>
          <a:p>
            <a:pPr eaLnBrk="0" fontAlgn="base" hangingPunct="0">
              <a:spcBef>
                <a:spcPct val="0"/>
              </a:spcBef>
              <a:spcAft>
                <a:spcPct val="0"/>
              </a:spcAft>
              <a:defRPr/>
            </a:pPr>
            <a:endParaRPr lang="en-US" sz="1600" dirty="0">
              <a:solidFill>
                <a:srgbClr val="000000"/>
              </a:solidFill>
            </a:endParaRPr>
          </a:p>
        </p:txBody>
      </p:sp>
      <p:pic>
        <p:nvPicPr>
          <p:cNvPr id="9" name="Picture 8" descr="FOV_north_all.png"/>
          <p:cNvPicPr>
            <a:picLocks noChangeAspect="1"/>
          </p:cNvPicPr>
          <p:nvPr userDrawn="1"/>
        </p:nvPicPr>
        <p:blipFill>
          <a:blip r:embed="rId4" cstate="print"/>
          <a:srcRect r="29929"/>
          <a:stretch>
            <a:fillRect/>
          </a:stretch>
        </p:blipFill>
        <p:spPr>
          <a:xfrm>
            <a:off x="228603" y="91443"/>
            <a:ext cx="1214847" cy="1181101"/>
          </a:xfrm>
          <a:prstGeom prst="rect">
            <a:avLst/>
          </a:prstGeom>
        </p:spPr>
      </p:pic>
      <p:pic>
        <p:nvPicPr>
          <p:cNvPr id="10" name="Picture 9" descr="FOV_south_all.png"/>
          <p:cNvPicPr>
            <a:picLocks noChangeAspect="1"/>
          </p:cNvPicPr>
          <p:nvPr userDrawn="1"/>
        </p:nvPicPr>
        <p:blipFill>
          <a:blip r:embed="rId5" cstate="print"/>
          <a:srcRect r="29568"/>
          <a:stretch>
            <a:fillRect/>
          </a:stretch>
        </p:blipFill>
        <p:spPr>
          <a:xfrm>
            <a:off x="7696200" y="91440"/>
            <a:ext cx="1217279" cy="1179576"/>
          </a:xfrm>
          <a:prstGeom prst="rect">
            <a:avLst/>
          </a:prstGeom>
        </p:spPr>
      </p:pic>
    </p:spTree>
  </p:cSld>
  <p:clrMap bg1="lt1" tx1="dk1" bg2="lt2" tx2="dk2" accent1="accent1" accent2="accent2" accent3="accent3" accent4="accent4" accent5="accent5" accent6="accent6" hlink="hlink" folHlink="folHlink"/>
  <p:sldLayoutIdLst>
    <p:sldLayoutId id="2147483694" r:id="rId1"/>
  </p:sldLayoutIdLst>
  <p:hf sldNum="0" hdr="0" ftr="0" dt="0"/>
  <p:txStyles>
    <p:titleStyle>
      <a:lvl1pPr algn="ctr" rtl="0" eaLnBrk="0" fontAlgn="base" hangingPunct="0">
        <a:spcBef>
          <a:spcPct val="0"/>
        </a:spcBef>
        <a:spcAft>
          <a:spcPct val="0"/>
        </a:spcAft>
        <a:defRPr sz="3400" i="1">
          <a:solidFill>
            <a:schemeClr val="tx2"/>
          </a:solidFill>
          <a:latin typeface="+mj-lt"/>
          <a:ea typeface="+mj-ea"/>
          <a:cs typeface="+mj-cs"/>
        </a:defRPr>
      </a:lvl1pPr>
      <a:lvl2pPr algn="ctr" rtl="0" eaLnBrk="0" fontAlgn="base" hangingPunct="0">
        <a:spcBef>
          <a:spcPct val="0"/>
        </a:spcBef>
        <a:spcAft>
          <a:spcPct val="0"/>
        </a:spcAft>
        <a:defRPr sz="3400" i="1">
          <a:solidFill>
            <a:schemeClr val="tx2"/>
          </a:solidFill>
          <a:latin typeface="Times New Roman" pitchFamily="18" charset="0"/>
        </a:defRPr>
      </a:lvl2pPr>
      <a:lvl3pPr algn="ctr" rtl="0" eaLnBrk="0" fontAlgn="base" hangingPunct="0">
        <a:spcBef>
          <a:spcPct val="0"/>
        </a:spcBef>
        <a:spcAft>
          <a:spcPct val="0"/>
        </a:spcAft>
        <a:defRPr sz="3400" i="1">
          <a:solidFill>
            <a:schemeClr val="tx2"/>
          </a:solidFill>
          <a:latin typeface="Times New Roman" pitchFamily="18" charset="0"/>
        </a:defRPr>
      </a:lvl3pPr>
      <a:lvl4pPr algn="ctr" rtl="0" eaLnBrk="0" fontAlgn="base" hangingPunct="0">
        <a:spcBef>
          <a:spcPct val="0"/>
        </a:spcBef>
        <a:spcAft>
          <a:spcPct val="0"/>
        </a:spcAft>
        <a:defRPr sz="3400" i="1">
          <a:solidFill>
            <a:schemeClr val="tx2"/>
          </a:solidFill>
          <a:latin typeface="Times New Roman" pitchFamily="18" charset="0"/>
        </a:defRPr>
      </a:lvl4pPr>
      <a:lvl5pPr algn="ctr" rtl="0" eaLnBrk="0" fontAlgn="base" hangingPunct="0">
        <a:spcBef>
          <a:spcPct val="0"/>
        </a:spcBef>
        <a:spcAft>
          <a:spcPct val="0"/>
        </a:spcAft>
        <a:defRPr sz="3400" i="1">
          <a:solidFill>
            <a:schemeClr val="tx2"/>
          </a:solidFill>
          <a:latin typeface="Times New Roman" pitchFamily="18" charset="0"/>
        </a:defRPr>
      </a:lvl5pPr>
      <a:lvl6pPr marL="457143" algn="ctr" rtl="0" eaLnBrk="0" fontAlgn="base" hangingPunct="0">
        <a:spcBef>
          <a:spcPct val="0"/>
        </a:spcBef>
        <a:spcAft>
          <a:spcPct val="0"/>
        </a:spcAft>
        <a:defRPr sz="3400" i="1">
          <a:solidFill>
            <a:schemeClr val="tx2"/>
          </a:solidFill>
          <a:latin typeface="Times New Roman" pitchFamily="18" charset="0"/>
        </a:defRPr>
      </a:lvl6pPr>
      <a:lvl7pPr marL="914286" algn="ctr" rtl="0" eaLnBrk="0" fontAlgn="base" hangingPunct="0">
        <a:spcBef>
          <a:spcPct val="0"/>
        </a:spcBef>
        <a:spcAft>
          <a:spcPct val="0"/>
        </a:spcAft>
        <a:defRPr sz="3400" i="1">
          <a:solidFill>
            <a:schemeClr val="tx2"/>
          </a:solidFill>
          <a:latin typeface="Times New Roman" pitchFamily="18" charset="0"/>
        </a:defRPr>
      </a:lvl7pPr>
      <a:lvl8pPr marL="1371429" algn="ctr" rtl="0" eaLnBrk="0" fontAlgn="base" hangingPunct="0">
        <a:spcBef>
          <a:spcPct val="0"/>
        </a:spcBef>
        <a:spcAft>
          <a:spcPct val="0"/>
        </a:spcAft>
        <a:defRPr sz="3400" i="1">
          <a:solidFill>
            <a:schemeClr val="tx2"/>
          </a:solidFill>
          <a:latin typeface="Times New Roman" pitchFamily="18" charset="0"/>
        </a:defRPr>
      </a:lvl8pPr>
      <a:lvl9pPr marL="1828572" algn="ctr" rtl="0" eaLnBrk="0" fontAlgn="base" hangingPunct="0">
        <a:spcBef>
          <a:spcPct val="0"/>
        </a:spcBef>
        <a:spcAft>
          <a:spcPct val="0"/>
        </a:spcAft>
        <a:defRPr sz="3400" i="1">
          <a:solidFill>
            <a:schemeClr val="tx2"/>
          </a:solidFill>
          <a:latin typeface="Times New Roman" pitchFamily="18" charset="0"/>
        </a:defRPr>
      </a:lvl9pPr>
    </p:titleStyle>
    <p:bodyStyle>
      <a:lvl1pPr marL="342856" indent="-342856" algn="l" rtl="0" eaLnBrk="0" fontAlgn="base" hangingPunct="0">
        <a:spcBef>
          <a:spcPct val="20000"/>
        </a:spcBef>
        <a:spcAft>
          <a:spcPct val="50000"/>
        </a:spcAft>
        <a:buClr>
          <a:srgbClr val="FF3300"/>
        </a:buClr>
        <a:buSzPct val="80000"/>
        <a:buFont typeface="Wingdings" pitchFamily="2" charset="2"/>
        <a:buChar char="l"/>
        <a:defRPr sz="2000">
          <a:solidFill>
            <a:schemeClr val="tx1"/>
          </a:solidFill>
          <a:latin typeface="+mn-lt"/>
          <a:ea typeface="+mn-ea"/>
          <a:cs typeface="+mn-cs"/>
        </a:defRPr>
      </a:lvl1pPr>
      <a:lvl2pPr marL="742858" indent="-285714" algn="l" rtl="0" eaLnBrk="0" fontAlgn="base" hangingPunct="0">
        <a:spcBef>
          <a:spcPct val="20000"/>
        </a:spcBef>
        <a:spcAft>
          <a:spcPct val="50000"/>
        </a:spcAft>
        <a:buClr>
          <a:srgbClr val="FF3300"/>
        </a:buClr>
        <a:buSzPct val="80000"/>
        <a:buFont typeface="Wingdings" pitchFamily="2" charset="2"/>
        <a:buChar char="l"/>
        <a:defRPr>
          <a:solidFill>
            <a:schemeClr val="tx1"/>
          </a:solidFill>
          <a:latin typeface="+mn-lt"/>
        </a:defRPr>
      </a:lvl2pPr>
      <a:lvl3pPr marL="1142858" indent="-228572" algn="l" rtl="0" eaLnBrk="0" fontAlgn="base" hangingPunct="0">
        <a:spcBef>
          <a:spcPct val="20000"/>
        </a:spcBef>
        <a:spcAft>
          <a:spcPct val="50000"/>
        </a:spcAft>
        <a:buClr>
          <a:srgbClr val="FF3300"/>
        </a:buClr>
        <a:buSzPct val="80000"/>
        <a:buFont typeface="Wingdings" pitchFamily="2" charset="2"/>
        <a:buChar char="l"/>
        <a:defRPr>
          <a:solidFill>
            <a:schemeClr val="tx1"/>
          </a:solidFill>
          <a:latin typeface="+mn-lt"/>
        </a:defRPr>
      </a:lvl3pPr>
      <a:lvl4pPr marL="1600001" indent="-228572" algn="l" rtl="0" eaLnBrk="0" fontAlgn="base" hangingPunct="0">
        <a:spcBef>
          <a:spcPct val="20000"/>
        </a:spcBef>
        <a:spcAft>
          <a:spcPct val="50000"/>
        </a:spcAft>
        <a:buClr>
          <a:srgbClr val="FF3300"/>
        </a:buClr>
        <a:buSzPct val="80000"/>
        <a:buFont typeface="Wingdings" pitchFamily="2" charset="2"/>
        <a:buChar char="l"/>
        <a:defRPr>
          <a:solidFill>
            <a:schemeClr val="tx1"/>
          </a:solidFill>
          <a:latin typeface="+mn-lt"/>
        </a:defRPr>
      </a:lvl4pPr>
      <a:lvl5pPr marL="2057144" indent="-228572" algn="l" rtl="0" eaLnBrk="0" fontAlgn="base" hangingPunct="0">
        <a:spcBef>
          <a:spcPct val="20000"/>
        </a:spcBef>
        <a:spcAft>
          <a:spcPct val="50000"/>
        </a:spcAft>
        <a:buClr>
          <a:srgbClr val="FF3300"/>
        </a:buClr>
        <a:buSzPct val="80000"/>
        <a:buFont typeface="Wingdings" pitchFamily="2" charset="2"/>
        <a:buChar char="l"/>
        <a:defRPr>
          <a:solidFill>
            <a:schemeClr val="tx1"/>
          </a:solidFill>
          <a:latin typeface="+mn-lt"/>
        </a:defRPr>
      </a:lvl5pPr>
      <a:lvl6pPr marL="2514286" indent="-228572" algn="l" rtl="0" eaLnBrk="0" fontAlgn="base" hangingPunct="0">
        <a:spcBef>
          <a:spcPct val="20000"/>
        </a:spcBef>
        <a:spcAft>
          <a:spcPct val="50000"/>
        </a:spcAft>
        <a:buClr>
          <a:srgbClr val="FF3300"/>
        </a:buClr>
        <a:buSzPct val="80000"/>
        <a:buFont typeface="Wingdings" pitchFamily="2" charset="2"/>
        <a:buChar char="l"/>
        <a:defRPr>
          <a:solidFill>
            <a:schemeClr val="tx1"/>
          </a:solidFill>
          <a:latin typeface="+mn-lt"/>
        </a:defRPr>
      </a:lvl6pPr>
      <a:lvl7pPr marL="2971430" indent="-228572" algn="l" rtl="0" eaLnBrk="0" fontAlgn="base" hangingPunct="0">
        <a:spcBef>
          <a:spcPct val="20000"/>
        </a:spcBef>
        <a:spcAft>
          <a:spcPct val="50000"/>
        </a:spcAft>
        <a:buClr>
          <a:srgbClr val="FF3300"/>
        </a:buClr>
        <a:buSzPct val="80000"/>
        <a:buFont typeface="Wingdings" pitchFamily="2" charset="2"/>
        <a:buChar char="l"/>
        <a:defRPr>
          <a:solidFill>
            <a:schemeClr val="tx1"/>
          </a:solidFill>
          <a:latin typeface="+mn-lt"/>
        </a:defRPr>
      </a:lvl7pPr>
      <a:lvl8pPr marL="3428573" indent="-228572" algn="l" rtl="0" eaLnBrk="0" fontAlgn="base" hangingPunct="0">
        <a:spcBef>
          <a:spcPct val="20000"/>
        </a:spcBef>
        <a:spcAft>
          <a:spcPct val="50000"/>
        </a:spcAft>
        <a:buClr>
          <a:srgbClr val="FF3300"/>
        </a:buClr>
        <a:buSzPct val="80000"/>
        <a:buFont typeface="Wingdings" pitchFamily="2" charset="2"/>
        <a:buChar char="l"/>
        <a:defRPr>
          <a:solidFill>
            <a:schemeClr val="tx1"/>
          </a:solidFill>
          <a:latin typeface="+mn-lt"/>
        </a:defRPr>
      </a:lvl8pPr>
      <a:lvl9pPr marL="3885717" indent="-228572" algn="l" rtl="0" eaLnBrk="0" fontAlgn="base" hangingPunct="0">
        <a:spcBef>
          <a:spcPct val="20000"/>
        </a:spcBef>
        <a:spcAft>
          <a:spcPct val="50000"/>
        </a:spcAft>
        <a:buClr>
          <a:srgbClr val="FF3300"/>
        </a:buClr>
        <a:buSzPct val="80000"/>
        <a:buFont typeface="Wingdings" pitchFamily="2" charset="2"/>
        <a:buChar char="l"/>
        <a:defRPr>
          <a:solidFill>
            <a:schemeClr val="tx1"/>
          </a:solidFill>
          <a:latin typeface="+mn-lt"/>
        </a:defRPr>
      </a:lvl9pPr>
    </p:bodyStyle>
    <p:otherStyle>
      <a:defPPr>
        <a:defRPr lang="en-US"/>
      </a:defPPr>
      <a:lvl1pPr marL="0" algn="l" defTabSz="914286" rtl="0" eaLnBrk="1" latinLnBrk="0" hangingPunct="1">
        <a:defRPr sz="1800" kern="1200">
          <a:solidFill>
            <a:schemeClr val="tx1"/>
          </a:solidFill>
          <a:latin typeface="+mn-lt"/>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2"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8" algn="l" defTabSz="914286" rtl="0" eaLnBrk="1" latinLnBrk="0" hangingPunct="1">
        <a:defRPr sz="1800" kern="1200">
          <a:solidFill>
            <a:schemeClr val="tx1"/>
          </a:solidFill>
          <a:latin typeface="+mn-lt"/>
          <a:ea typeface="+mn-ea"/>
          <a:cs typeface="+mn-cs"/>
        </a:defRPr>
      </a:lvl7pPr>
      <a:lvl8pPr marL="3200001" algn="l" defTabSz="914286" rtl="0" eaLnBrk="1" latinLnBrk="0" hangingPunct="1">
        <a:defRPr sz="1800" kern="1200">
          <a:solidFill>
            <a:schemeClr val="tx1"/>
          </a:solidFill>
          <a:latin typeface="+mn-lt"/>
          <a:ea typeface="+mn-ea"/>
          <a:cs typeface="+mn-cs"/>
        </a:defRPr>
      </a:lvl8pPr>
      <a:lvl9pPr marL="3657144" algn="l" defTabSz="914286"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250828"/>
            <a:ext cx="7772400" cy="493713"/>
          </a:xfrm>
          <a:prstGeom prst="rect">
            <a:avLst/>
          </a:prstGeom>
          <a:noFill/>
          <a:ln w="9525">
            <a:noFill/>
            <a:miter lim="800000"/>
            <a:headEnd/>
            <a:tailEnd/>
          </a:ln>
        </p:spPr>
        <p:txBody>
          <a:bodyPr vert="horz" wrap="square" lIns="91428" tIns="45714" rIns="91428" bIns="45714"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685800" y="801688"/>
            <a:ext cx="7772400" cy="5294312"/>
          </a:xfrm>
          <a:prstGeom prst="rect">
            <a:avLst/>
          </a:prstGeom>
          <a:noFill/>
          <a:ln w="9525">
            <a:noFill/>
            <a:miter lim="800000"/>
            <a:headEnd/>
            <a:tailEnd/>
          </a:ln>
        </p:spPr>
        <p:txBody>
          <a:bodyPr vert="horz" wrap="square" lIns="91428" tIns="45714" rIns="91428" bIns="4571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lvl1pPr>
              <a:defRPr sz="1400" smtClean="0"/>
            </a:lvl1pPr>
          </a:lstStyle>
          <a:p>
            <a:pPr fontAlgn="base">
              <a:spcBef>
                <a:spcPct val="0"/>
              </a:spcBef>
              <a:spcAft>
                <a:spcPct val="0"/>
              </a:spcAft>
              <a:defRPr/>
            </a:pPr>
            <a:endParaRPr lang="en-US">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3" y="6248400"/>
            <a:ext cx="2895600" cy="457200"/>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lvl1pPr algn="ctr">
              <a:defRPr sz="1400" smtClean="0"/>
            </a:lvl1pPr>
          </a:lstStyle>
          <a:p>
            <a:pPr fontAlgn="base">
              <a:spcBef>
                <a:spcPct val="0"/>
              </a:spcBef>
              <a:spcAft>
                <a:spcPct val="0"/>
              </a:spcAft>
              <a:defRPr/>
            </a:pPr>
            <a:endParaRPr lang="en-US">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lvl1pPr algn="r">
              <a:defRPr sz="1400" smtClean="0"/>
            </a:lvl1pPr>
          </a:lstStyle>
          <a:p>
            <a:pPr fontAlgn="base">
              <a:spcBef>
                <a:spcPct val="0"/>
              </a:spcBef>
              <a:spcAft>
                <a:spcPct val="0"/>
              </a:spcAft>
              <a:defRPr/>
            </a:pPr>
            <a:fld id="{FCBAC21A-7E52-4137-B12E-340CF0F26F4B}" type="slidenum">
              <a:rPr lang="en-US">
                <a:solidFill>
                  <a:srgbClr val="000000"/>
                </a:solidFill>
                <a:latin typeface="Times New Roman" pitchFamily="18" charset="0"/>
              </a:rPr>
              <a:pPr fontAlgn="base">
                <a:spcBef>
                  <a:spcPct val="0"/>
                </a:spcBef>
                <a:spcAft>
                  <a:spcPct val="0"/>
                </a:spcAft>
                <a:defRPr/>
              </a:pPr>
              <a:t>‹#›</a:t>
            </a:fld>
            <a:endParaRPr lang="en-US">
              <a:solidFill>
                <a:srgbClr val="000000"/>
              </a:solidFill>
              <a:latin typeface="Times New Roman" pitchFamily="18" charset="0"/>
            </a:endParaRPr>
          </a:p>
        </p:txBody>
      </p:sp>
      <p:sp>
        <p:nvSpPr>
          <p:cNvPr id="1031" name="AutoShape 7"/>
          <p:cNvSpPr>
            <a:spLocks noChangeArrowheads="1"/>
          </p:cNvSpPr>
          <p:nvPr userDrawn="1"/>
        </p:nvSpPr>
        <p:spPr bwMode="auto">
          <a:xfrm>
            <a:off x="173041" y="177800"/>
            <a:ext cx="8791575" cy="6427788"/>
          </a:xfrm>
          <a:prstGeom prst="roundRect">
            <a:avLst>
              <a:gd name="adj" fmla="val 2569"/>
            </a:avLst>
          </a:prstGeom>
          <a:noFill/>
          <a:ln w="9525">
            <a:solidFill>
              <a:srgbClr val="FF0000"/>
            </a:solidFill>
            <a:round/>
            <a:headEnd/>
            <a:tailEnd/>
          </a:ln>
          <a:effectLst/>
        </p:spPr>
        <p:txBody>
          <a:bodyPr wrap="none" lIns="91428" tIns="45714" rIns="91428" bIns="45714" anchor="ctr"/>
          <a:lstStyle/>
          <a:p>
            <a:pPr fontAlgn="base">
              <a:spcBef>
                <a:spcPct val="0"/>
              </a:spcBef>
              <a:spcAft>
                <a:spcPct val="0"/>
              </a:spcAft>
              <a:defRPr/>
            </a:pPr>
            <a:endParaRPr lang="en-AU" sz="2400" dirty="0">
              <a:solidFill>
                <a:srgbClr val="000000"/>
              </a:solidFill>
              <a:latin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3696" r:id="rId1"/>
  </p:sldLayoutIdLst>
  <p:txStyles>
    <p:titleStyle>
      <a:lvl1pPr algn="ctr" rtl="0" eaLnBrk="0" fontAlgn="base" hangingPunct="0">
        <a:spcBef>
          <a:spcPct val="0"/>
        </a:spcBef>
        <a:spcAft>
          <a:spcPct val="0"/>
        </a:spcAft>
        <a:defRPr sz="2400" b="1">
          <a:solidFill>
            <a:schemeClr val="tx2"/>
          </a:solidFill>
          <a:latin typeface="+mj-lt"/>
          <a:ea typeface="+mj-ea"/>
          <a:cs typeface="+mj-cs"/>
        </a:defRPr>
      </a:lvl1pPr>
      <a:lvl2pPr algn="ctr" rtl="0" eaLnBrk="0" fontAlgn="base" hangingPunct="0">
        <a:spcBef>
          <a:spcPct val="0"/>
        </a:spcBef>
        <a:spcAft>
          <a:spcPct val="0"/>
        </a:spcAft>
        <a:defRPr sz="2400" b="1">
          <a:solidFill>
            <a:schemeClr val="tx2"/>
          </a:solidFill>
          <a:latin typeface="Arial" charset="0"/>
        </a:defRPr>
      </a:lvl2pPr>
      <a:lvl3pPr algn="ctr" rtl="0" eaLnBrk="0" fontAlgn="base" hangingPunct="0">
        <a:spcBef>
          <a:spcPct val="0"/>
        </a:spcBef>
        <a:spcAft>
          <a:spcPct val="0"/>
        </a:spcAft>
        <a:defRPr sz="2400" b="1">
          <a:solidFill>
            <a:schemeClr val="tx2"/>
          </a:solidFill>
          <a:latin typeface="Arial" charset="0"/>
        </a:defRPr>
      </a:lvl3pPr>
      <a:lvl4pPr algn="ctr" rtl="0" eaLnBrk="0" fontAlgn="base" hangingPunct="0">
        <a:spcBef>
          <a:spcPct val="0"/>
        </a:spcBef>
        <a:spcAft>
          <a:spcPct val="0"/>
        </a:spcAft>
        <a:defRPr sz="2400" b="1">
          <a:solidFill>
            <a:schemeClr val="tx2"/>
          </a:solidFill>
          <a:latin typeface="Arial" charset="0"/>
        </a:defRPr>
      </a:lvl4pPr>
      <a:lvl5pPr algn="ctr" rtl="0" eaLnBrk="0" fontAlgn="base" hangingPunct="0">
        <a:spcBef>
          <a:spcPct val="0"/>
        </a:spcBef>
        <a:spcAft>
          <a:spcPct val="0"/>
        </a:spcAft>
        <a:defRPr sz="2400" b="1">
          <a:solidFill>
            <a:schemeClr val="tx2"/>
          </a:solidFill>
          <a:latin typeface="Arial" charset="0"/>
        </a:defRPr>
      </a:lvl5pPr>
      <a:lvl6pPr marL="457143" algn="ctr" rtl="0" fontAlgn="base">
        <a:spcBef>
          <a:spcPct val="0"/>
        </a:spcBef>
        <a:spcAft>
          <a:spcPct val="0"/>
        </a:spcAft>
        <a:defRPr sz="2400" b="1">
          <a:solidFill>
            <a:schemeClr val="tx2"/>
          </a:solidFill>
          <a:latin typeface="Arial" charset="0"/>
        </a:defRPr>
      </a:lvl6pPr>
      <a:lvl7pPr marL="914286" algn="ctr" rtl="0" fontAlgn="base">
        <a:spcBef>
          <a:spcPct val="0"/>
        </a:spcBef>
        <a:spcAft>
          <a:spcPct val="0"/>
        </a:spcAft>
        <a:defRPr sz="2400" b="1">
          <a:solidFill>
            <a:schemeClr val="tx2"/>
          </a:solidFill>
          <a:latin typeface="Arial" charset="0"/>
        </a:defRPr>
      </a:lvl7pPr>
      <a:lvl8pPr marL="1371429" algn="ctr" rtl="0" fontAlgn="base">
        <a:spcBef>
          <a:spcPct val="0"/>
        </a:spcBef>
        <a:spcAft>
          <a:spcPct val="0"/>
        </a:spcAft>
        <a:defRPr sz="2400" b="1">
          <a:solidFill>
            <a:schemeClr val="tx2"/>
          </a:solidFill>
          <a:latin typeface="Arial" charset="0"/>
        </a:defRPr>
      </a:lvl8pPr>
      <a:lvl9pPr marL="1828572" algn="ctr" rtl="0" fontAlgn="base">
        <a:spcBef>
          <a:spcPct val="0"/>
        </a:spcBef>
        <a:spcAft>
          <a:spcPct val="0"/>
        </a:spcAft>
        <a:defRPr sz="2400" b="1">
          <a:solidFill>
            <a:schemeClr val="tx2"/>
          </a:solidFill>
          <a:latin typeface="Arial" charset="0"/>
        </a:defRPr>
      </a:lvl9pPr>
    </p:titleStyle>
    <p:bodyStyle>
      <a:lvl1pPr marL="342856" indent="-342856" algn="l" rtl="0" eaLnBrk="0" fontAlgn="base" hangingPunct="0">
        <a:spcBef>
          <a:spcPct val="20000"/>
        </a:spcBef>
        <a:spcAft>
          <a:spcPct val="0"/>
        </a:spcAft>
        <a:buChar char="•"/>
        <a:defRPr sz="2000">
          <a:solidFill>
            <a:schemeClr val="tx1"/>
          </a:solidFill>
          <a:latin typeface="+mn-lt"/>
          <a:ea typeface="+mn-ea"/>
          <a:cs typeface="+mn-cs"/>
        </a:defRPr>
      </a:lvl1pPr>
      <a:lvl2pPr marL="742858" indent="-285714" algn="l" rtl="0" eaLnBrk="0" fontAlgn="base" hangingPunct="0">
        <a:spcBef>
          <a:spcPct val="20000"/>
        </a:spcBef>
        <a:spcAft>
          <a:spcPct val="0"/>
        </a:spcAft>
        <a:buChar char="–"/>
        <a:defRPr>
          <a:solidFill>
            <a:schemeClr val="tx1"/>
          </a:solidFill>
          <a:latin typeface="+mn-lt"/>
        </a:defRPr>
      </a:lvl2pPr>
      <a:lvl3pPr marL="1142858" indent="-228572" algn="l" rtl="0" eaLnBrk="0" fontAlgn="base" hangingPunct="0">
        <a:spcBef>
          <a:spcPct val="20000"/>
        </a:spcBef>
        <a:spcAft>
          <a:spcPct val="0"/>
        </a:spcAft>
        <a:buChar char="•"/>
        <a:defRPr sz="1600">
          <a:solidFill>
            <a:schemeClr val="tx1"/>
          </a:solidFill>
          <a:latin typeface="+mn-lt"/>
        </a:defRPr>
      </a:lvl3pPr>
      <a:lvl4pPr marL="1600001" indent="-228572" algn="l" rtl="0" eaLnBrk="0" fontAlgn="base" hangingPunct="0">
        <a:spcBef>
          <a:spcPct val="20000"/>
        </a:spcBef>
        <a:spcAft>
          <a:spcPct val="0"/>
        </a:spcAft>
        <a:buChar char="–"/>
        <a:defRPr sz="1400">
          <a:solidFill>
            <a:schemeClr val="tx1"/>
          </a:solidFill>
          <a:latin typeface="+mn-lt"/>
        </a:defRPr>
      </a:lvl4pPr>
      <a:lvl5pPr marL="2057144" indent="-228572" algn="l" rtl="0" eaLnBrk="0" fontAlgn="base" hangingPunct="0">
        <a:spcBef>
          <a:spcPct val="20000"/>
        </a:spcBef>
        <a:spcAft>
          <a:spcPct val="0"/>
        </a:spcAft>
        <a:buChar char="»"/>
        <a:defRPr sz="1400">
          <a:solidFill>
            <a:schemeClr val="tx1"/>
          </a:solidFill>
          <a:latin typeface="+mn-lt"/>
        </a:defRPr>
      </a:lvl5pPr>
      <a:lvl6pPr marL="2514286" indent="-228572" algn="l" rtl="0" fontAlgn="base">
        <a:spcBef>
          <a:spcPct val="20000"/>
        </a:spcBef>
        <a:spcAft>
          <a:spcPct val="0"/>
        </a:spcAft>
        <a:buChar char="»"/>
        <a:defRPr sz="1400">
          <a:solidFill>
            <a:schemeClr val="tx1"/>
          </a:solidFill>
          <a:latin typeface="+mn-lt"/>
        </a:defRPr>
      </a:lvl6pPr>
      <a:lvl7pPr marL="2971430" indent="-228572" algn="l" rtl="0" fontAlgn="base">
        <a:spcBef>
          <a:spcPct val="20000"/>
        </a:spcBef>
        <a:spcAft>
          <a:spcPct val="0"/>
        </a:spcAft>
        <a:buChar char="»"/>
        <a:defRPr sz="1400">
          <a:solidFill>
            <a:schemeClr val="tx1"/>
          </a:solidFill>
          <a:latin typeface="+mn-lt"/>
        </a:defRPr>
      </a:lvl7pPr>
      <a:lvl8pPr marL="3428573" indent="-228572" algn="l" rtl="0" fontAlgn="base">
        <a:spcBef>
          <a:spcPct val="20000"/>
        </a:spcBef>
        <a:spcAft>
          <a:spcPct val="0"/>
        </a:spcAft>
        <a:buChar char="»"/>
        <a:defRPr sz="1400">
          <a:solidFill>
            <a:schemeClr val="tx1"/>
          </a:solidFill>
          <a:latin typeface="+mn-lt"/>
        </a:defRPr>
      </a:lvl8pPr>
      <a:lvl9pPr marL="3885717" indent="-228572" algn="l" rtl="0" fontAlgn="base">
        <a:spcBef>
          <a:spcPct val="20000"/>
        </a:spcBef>
        <a:spcAft>
          <a:spcPct val="0"/>
        </a:spcAft>
        <a:buChar char="»"/>
        <a:defRPr sz="1400">
          <a:solidFill>
            <a:schemeClr val="tx1"/>
          </a:solidFill>
          <a:latin typeface="+mn-lt"/>
        </a:defRPr>
      </a:lvl9pPr>
    </p:bodyStyle>
    <p:otherStyle>
      <a:defPPr>
        <a:defRPr lang="en-US"/>
      </a:defPPr>
      <a:lvl1pPr marL="0" algn="l" defTabSz="914286" rtl="0" eaLnBrk="1" latinLnBrk="0" hangingPunct="1">
        <a:defRPr sz="1800" kern="1200">
          <a:solidFill>
            <a:schemeClr val="tx1"/>
          </a:solidFill>
          <a:latin typeface="+mn-lt"/>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2"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8" algn="l" defTabSz="914286" rtl="0" eaLnBrk="1" latinLnBrk="0" hangingPunct="1">
        <a:defRPr sz="1800" kern="1200">
          <a:solidFill>
            <a:schemeClr val="tx1"/>
          </a:solidFill>
          <a:latin typeface="+mn-lt"/>
          <a:ea typeface="+mn-ea"/>
          <a:cs typeface="+mn-cs"/>
        </a:defRPr>
      </a:lvl7pPr>
      <a:lvl8pPr marL="3200001" algn="l" defTabSz="914286" rtl="0" eaLnBrk="1" latinLnBrk="0" hangingPunct="1">
        <a:defRPr sz="1800" kern="1200">
          <a:solidFill>
            <a:schemeClr val="tx1"/>
          </a:solidFill>
          <a:latin typeface="+mn-lt"/>
          <a:ea typeface="+mn-ea"/>
          <a:cs typeface="+mn-cs"/>
        </a:defRPr>
      </a:lvl8pPr>
      <a:lvl9pPr marL="3657144" algn="l" defTabSz="914286"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250828"/>
            <a:ext cx="7772400" cy="493713"/>
          </a:xfrm>
          <a:prstGeom prst="rect">
            <a:avLst/>
          </a:prstGeom>
          <a:noFill/>
          <a:ln w="9525">
            <a:noFill/>
            <a:miter lim="800000"/>
            <a:headEnd/>
            <a:tailEnd/>
          </a:ln>
        </p:spPr>
        <p:txBody>
          <a:bodyPr vert="horz" wrap="square" lIns="91428" tIns="45714" rIns="91428" bIns="45714"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685800" y="801688"/>
            <a:ext cx="7772400" cy="5294312"/>
          </a:xfrm>
          <a:prstGeom prst="rect">
            <a:avLst/>
          </a:prstGeom>
          <a:noFill/>
          <a:ln w="9525">
            <a:noFill/>
            <a:miter lim="800000"/>
            <a:headEnd/>
            <a:tailEnd/>
          </a:ln>
        </p:spPr>
        <p:txBody>
          <a:bodyPr vert="horz" wrap="square" lIns="91428" tIns="45714" rIns="91428" bIns="4571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lvl1pPr>
              <a:defRPr sz="1400" smtClean="0"/>
            </a:lvl1pPr>
          </a:lstStyle>
          <a:p>
            <a:pPr fontAlgn="base">
              <a:spcBef>
                <a:spcPct val="0"/>
              </a:spcBef>
              <a:spcAft>
                <a:spcPct val="0"/>
              </a:spcAft>
              <a:defRPr/>
            </a:pPr>
            <a:endParaRPr lang="en-US">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3" y="6248400"/>
            <a:ext cx="2895600" cy="457200"/>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lvl1pPr algn="ctr">
              <a:defRPr sz="1400" smtClean="0"/>
            </a:lvl1pPr>
          </a:lstStyle>
          <a:p>
            <a:pPr fontAlgn="base">
              <a:spcBef>
                <a:spcPct val="0"/>
              </a:spcBef>
              <a:spcAft>
                <a:spcPct val="0"/>
              </a:spcAft>
              <a:defRPr/>
            </a:pPr>
            <a:endParaRPr lang="en-US">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lvl1pPr algn="r">
              <a:defRPr sz="1400" smtClean="0"/>
            </a:lvl1pPr>
          </a:lstStyle>
          <a:p>
            <a:pPr fontAlgn="base">
              <a:spcBef>
                <a:spcPct val="0"/>
              </a:spcBef>
              <a:spcAft>
                <a:spcPct val="0"/>
              </a:spcAft>
              <a:defRPr/>
            </a:pPr>
            <a:fld id="{FCBAC21A-7E52-4137-B12E-340CF0F26F4B}" type="slidenum">
              <a:rPr lang="en-US">
                <a:solidFill>
                  <a:srgbClr val="000000"/>
                </a:solidFill>
                <a:latin typeface="Times New Roman" pitchFamily="18" charset="0"/>
              </a:rPr>
              <a:pPr fontAlgn="base">
                <a:spcBef>
                  <a:spcPct val="0"/>
                </a:spcBef>
                <a:spcAft>
                  <a:spcPct val="0"/>
                </a:spcAft>
                <a:defRPr/>
              </a:pPr>
              <a:t>‹#›</a:t>
            </a:fld>
            <a:endParaRPr lang="en-US">
              <a:solidFill>
                <a:srgbClr val="000000"/>
              </a:solidFill>
              <a:latin typeface="Times New Roman" pitchFamily="18" charset="0"/>
            </a:endParaRPr>
          </a:p>
        </p:txBody>
      </p:sp>
      <p:sp>
        <p:nvSpPr>
          <p:cNvPr id="1031" name="AutoShape 7"/>
          <p:cNvSpPr>
            <a:spLocks noChangeArrowheads="1"/>
          </p:cNvSpPr>
          <p:nvPr userDrawn="1"/>
        </p:nvSpPr>
        <p:spPr bwMode="auto">
          <a:xfrm>
            <a:off x="173041" y="177800"/>
            <a:ext cx="8791575" cy="6427788"/>
          </a:xfrm>
          <a:prstGeom prst="roundRect">
            <a:avLst>
              <a:gd name="adj" fmla="val 2569"/>
            </a:avLst>
          </a:prstGeom>
          <a:noFill/>
          <a:ln w="9525">
            <a:solidFill>
              <a:srgbClr val="FF0000"/>
            </a:solidFill>
            <a:round/>
            <a:headEnd/>
            <a:tailEnd/>
          </a:ln>
          <a:effectLst/>
        </p:spPr>
        <p:txBody>
          <a:bodyPr wrap="none" lIns="91428" tIns="45714" rIns="91428" bIns="45714" anchor="ctr"/>
          <a:lstStyle/>
          <a:p>
            <a:pPr fontAlgn="base">
              <a:spcBef>
                <a:spcPct val="0"/>
              </a:spcBef>
              <a:spcAft>
                <a:spcPct val="0"/>
              </a:spcAft>
              <a:defRPr/>
            </a:pPr>
            <a:endParaRPr lang="en-AU" sz="2400" dirty="0">
              <a:solidFill>
                <a:srgbClr val="000000"/>
              </a:solidFill>
              <a:latin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3698" r:id="rId1"/>
  </p:sldLayoutIdLst>
  <p:txStyles>
    <p:titleStyle>
      <a:lvl1pPr algn="ctr" rtl="0" eaLnBrk="0" fontAlgn="base" hangingPunct="0">
        <a:spcBef>
          <a:spcPct val="0"/>
        </a:spcBef>
        <a:spcAft>
          <a:spcPct val="0"/>
        </a:spcAft>
        <a:defRPr sz="2400" b="1">
          <a:solidFill>
            <a:schemeClr val="tx2"/>
          </a:solidFill>
          <a:latin typeface="+mj-lt"/>
          <a:ea typeface="+mj-ea"/>
          <a:cs typeface="+mj-cs"/>
        </a:defRPr>
      </a:lvl1pPr>
      <a:lvl2pPr algn="ctr" rtl="0" eaLnBrk="0" fontAlgn="base" hangingPunct="0">
        <a:spcBef>
          <a:spcPct val="0"/>
        </a:spcBef>
        <a:spcAft>
          <a:spcPct val="0"/>
        </a:spcAft>
        <a:defRPr sz="2400" b="1">
          <a:solidFill>
            <a:schemeClr val="tx2"/>
          </a:solidFill>
          <a:latin typeface="Arial" charset="0"/>
        </a:defRPr>
      </a:lvl2pPr>
      <a:lvl3pPr algn="ctr" rtl="0" eaLnBrk="0" fontAlgn="base" hangingPunct="0">
        <a:spcBef>
          <a:spcPct val="0"/>
        </a:spcBef>
        <a:spcAft>
          <a:spcPct val="0"/>
        </a:spcAft>
        <a:defRPr sz="2400" b="1">
          <a:solidFill>
            <a:schemeClr val="tx2"/>
          </a:solidFill>
          <a:latin typeface="Arial" charset="0"/>
        </a:defRPr>
      </a:lvl3pPr>
      <a:lvl4pPr algn="ctr" rtl="0" eaLnBrk="0" fontAlgn="base" hangingPunct="0">
        <a:spcBef>
          <a:spcPct val="0"/>
        </a:spcBef>
        <a:spcAft>
          <a:spcPct val="0"/>
        </a:spcAft>
        <a:defRPr sz="2400" b="1">
          <a:solidFill>
            <a:schemeClr val="tx2"/>
          </a:solidFill>
          <a:latin typeface="Arial" charset="0"/>
        </a:defRPr>
      </a:lvl4pPr>
      <a:lvl5pPr algn="ctr" rtl="0" eaLnBrk="0" fontAlgn="base" hangingPunct="0">
        <a:spcBef>
          <a:spcPct val="0"/>
        </a:spcBef>
        <a:spcAft>
          <a:spcPct val="0"/>
        </a:spcAft>
        <a:defRPr sz="2400" b="1">
          <a:solidFill>
            <a:schemeClr val="tx2"/>
          </a:solidFill>
          <a:latin typeface="Arial" charset="0"/>
        </a:defRPr>
      </a:lvl5pPr>
      <a:lvl6pPr marL="457143" algn="ctr" rtl="0" fontAlgn="base">
        <a:spcBef>
          <a:spcPct val="0"/>
        </a:spcBef>
        <a:spcAft>
          <a:spcPct val="0"/>
        </a:spcAft>
        <a:defRPr sz="2400" b="1">
          <a:solidFill>
            <a:schemeClr val="tx2"/>
          </a:solidFill>
          <a:latin typeface="Arial" charset="0"/>
        </a:defRPr>
      </a:lvl6pPr>
      <a:lvl7pPr marL="914286" algn="ctr" rtl="0" fontAlgn="base">
        <a:spcBef>
          <a:spcPct val="0"/>
        </a:spcBef>
        <a:spcAft>
          <a:spcPct val="0"/>
        </a:spcAft>
        <a:defRPr sz="2400" b="1">
          <a:solidFill>
            <a:schemeClr val="tx2"/>
          </a:solidFill>
          <a:latin typeface="Arial" charset="0"/>
        </a:defRPr>
      </a:lvl7pPr>
      <a:lvl8pPr marL="1371429" algn="ctr" rtl="0" fontAlgn="base">
        <a:spcBef>
          <a:spcPct val="0"/>
        </a:spcBef>
        <a:spcAft>
          <a:spcPct val="0"/>
        </a:spcAft>
        <a:defRPr sz="2400" b="1">
          <a:solidFill>
            <a:schemeClr val="tx2"/>
          </a:solidFill>
          <a:latin typeface="Arial" charset="0"/>
        </a:defRPr>
      </a:lvl8pPr>
      <a:lvl9pPr marL="1828572" algn="ctr" rtl="0" fontAlgn="base">
        <a:spcBef>
          <a:spcPct val="0"/>
        </a:spcBef>
        <a:spcAft>
          <a:spcPct val="0"/>
        </a:spcAft>
        <a:defRPr sz="2400" b="1">
          <a:solidFill>
            <a:schemeClr val="tx2"/>
          </a:solidFill>
          <a:latin typeface="Arial" charset="0"/>
        </a:defRPr>
      </a:lvl9pPr>
    </p:titleStyle>
    <p:bodyStyle>
      <a:lvl1pPr marL="342856" indent="-342856" algn="l" rtl="0" eaLnBrk="0" fontAlgn="base" hangingPunct="0">
        <a:spcBef>
          <a:spcPct val="20000"/>
        </a:spcBef>
        <a:spcAft>
          <a:spcPct val="0"/>
        </a:spcAft>
        <a:buChar char="•"/>
        <a:defRPr sz="2000">
          <a:solidFill>
            <a:schemeClr val="tx1"/>
          </a:solidFill>
          <a:latin typeface="+mn-lt"/>
          <a:ea typeface="+mn-ea"/>
          <a:cs typeface="+mn-cs"/>
        </a:defRPr>
      </a:lvl1pPr>
      <a:lvl2pPr marL="742858" indent="-285714" algn="l" rtl="0" eaLnBrk="0" fontAlgn="base" hangingPunct="0">
        <a:spcBef>
          <a:spcPct val="20000"/>
        </a:spcBef>
        <a:spcAft>
          <a:spcPct val="0"/>
        </a:spcAft>
        <a:buChar char="–"/>
        <a:defRPr>
          <a:solidFill>
            <a:schemeClr val="tx1"/>
          </a:solidFill>
          <a:latin typeface="+mn-lt"/>
        </a:defRPr>
      </a:lvl2pPr>
      <a:lvl3pPr marL="1142858" indent="-228572" algn="l" rtl="0" eaLnBrk="0" fontAlgn="base" hangingPunct="0">
        <a:spcBef>
          <a:spcPct val="20000"/>
        </a:spcBef>
        <a:spcAft>
          <a:spcPct val="0"/>
        </a:spcAft>
        <a:buChar char="•"/>
        <a:defRPr sz="1600">
          <a:solidFill>
            <a:schemeClr val="tx1"/>
          </a:solidFill>
          <a:latin typeface="+mn-lt"/>
        </a:defRPr>
      </a:lvl3pPr>
      <a:lvl4pPr marL="1600001" indent="-228572" algn="l" rtl="0" eaLnBrk="0" fontAlgn="base" hangingPunct="0">
        <a:spcBef>
          <a:spcPct val="20000"/>
        </a:spcBef>
        <a:spcAft>
          <a:spcPct val="0"/>
        </a:spcAft>
        <a:buChar char="–"/>
        <a:defRPr sz="1400">
          <a:solidFill>
            <a:schemeClr val="tx1"/>
          </a:solidFill>
          <a:latin typeface="+mn-lt"/>
        </a:defRPr>
      </a:lvl4pPr>
      <a:lvl5pPr marL="2057144" indent="-228572" algn="l" rtl="0" eaLnBrk="0" fontAlgn="base" hangingPunct="0">
        <a:spcBef>
          <a:spcPct val="20000"/>
        </a:spcBef>
        <a:spcAft>
          <a:spcPct val="0"/>
        </a:spcAft>
        <a:buChar char="»"/>
        <a:defRPr sz="1400">
          <a:solidFill>
            <a:schemeClr val="tx1"/>
          </a:solidFill>
          <a:latin typeface="+mn-lt"/>
        </a:defRPr>
      </a:lvl5pPr>
      <a:lvl6pPr marL="2514286" indent="-228572" algn="l" rtl="0" fontAlgn="base">
        <a:spcBef>
          <a:spcPct val="20000"/>
        </a:spcBef>
        <a:spcAft>
          <a:spcPct val="0"/>
        </a:spcAft>
        <a:buChar char="»"/>
        <a:defRPr sz="1400">
          <a:solidFill>
            <a:schemeClr val="tx1"/>
          </a:solidFill>
          <a:latin typeface="+mn-lt"/>
        </a:defRPr>
      </a:lvl6pPr>
      <a:lvl7pPr marL="2971430" indent="-228572" algn="l" rtl="0" fontAlgn="base">
        <a:spcBef>
          <a:spcPct val="20000"/>
        </a:spcBef>
        <a:spcAft>
          <a:spcPct val="0"/>
        </a:spcAft>
        <a:buChar char="»"/>
        <a:defRPr sz="1400">
          <a:solidFill>
            <a:schemeClr val="tx1"/>
          </a:solidFill>
          <a:latin typeface="+mn-lt"/>
        </a:defRPr>
      </a:lvl7pPr>
      <a:lvl8pPr marL="3428573" indent="-228572" algn="l" rtl="0" fontAlgn="base">
        <a:spcBef>
          <a:spcPct val="20000"/>
        </a:spcBef>
        <a:spcAft>
          <a:spcPct val="0"/>
        </a:spcAft>
        <a:buChar char="»"/>
        <a:defRPr sz="1400">
          <a:solidFill>
            <a:schemeClr val="tx1"/>
          </a:solidFill>
          <a:latin typeface="+mn-lt"/>
        </a:defRPr>
      </a:lvl8pPr>
      <a:lvl9pPr marL="3885717" indent="-228572" algn="l" rtl="0" fontAlgn="base">
        <a:spcBef>
          <a:spcPct val="20000"/>
        </a:spcBef>
        <a:spcAft>
          <a:spcPct val="0"/>
        </a:spcAft>
        <a:buChar char="»"/>
        <a:defRPr sz="1400">
          <a:solidFill>
            <a:schemeClr val="tx1"/>
          </a:solidFill>
          <a:latin typeface="+mn-lt"/>
        </a:defRPr>
      </a:lvl9pPr>
    </p:bodyStyle>
    <p:otherStyle>
      <a:defPPr>
        <a:defRPr lang="en-US"/>
      </a:defPPr>
      <a:lvl1pPr marL="0" algn="l" defTabSz="914286" rtl="0" eaLnBrk="1" latinLnBrk="0" hangingPunct="1">
        <a:defRPr sz="1800" kern="1200">
          <a:solidFill>
            <a:schemeClr val="tx1"/>
          </a:solidFill>
          <a:latin typeface="+mn-lt"/>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2"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8" algn="l" defTabSz="914286" rtl="0" eaLnBrk="1" latinLnBrk="0" hangingPunct="1">
        <a:defRPr sz="1800" kern="1200">
          <a:solidFill>
            <a:schemeClr val="tx1"/>
          </a:solidFill>
          <a:latin typeface="+mn-lt"/>
          <a:ea typeface="+mn-ea"/>
          <a:cs typeface="+mn-cs"/>
        </a:defRPr>
      </a:lvl7pPr>
      <a:lvl8pPr marL="3200001" algn="l" defTabSz="914286" rtl="0" eaLnBrk="1" latinLnBrk="0" hangingPunct="1">
        <a:defRPr sz="1800" kern="1200">
          <a:solidFill>
            <a:schemeClr val="tx1"/>
          </a:solidFill>
          <a:latin typeface="+mn-lt"/>
          <a:ea typeface="+mn-ea"/>
          <a:cs typeface="+mn-cs"/>
        </a:defRPr>
      </a:lvl8pPr>
      <a:lvl9pPr marL="3657144" algn="l" defTabSz="91428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Kodiak-site-sat"/>
          <p:cNvPicPr>
            <a:picLocks noChangeAspect="1" noChangeArrowheads="1"/>
          </p:cNvPicPr>
          <p:nvPr/>
        </p:nvPicPr>
        <p:blipFill>
          <a:blip r:embed="rId3" cstate="print"/>
          <a:srcRect/>
          <a:stretch>
            <a:fillRect/>
          </a:stretch>
        </p:blipFill>
        <p:spPr bwMode="auto">
          <a:xfrm>
            <a:off x="0" y="-3175"/>
            <a:ext cx="9144000" cy="6864350"/>
          </a:xfrm>
          <a:prstGeom prst="rect">
            <a:avLst/>
          </a:prstGeom>
          <a:noFill/>
          <a:ln w="9525">
            <a:noFill/>
            <a:miter lim="800000"/>
            <a:headEnd/>
            <a:tailEnd/>
          </a:ln>
        </p:spPr>
      </p:pic>
      <p:sp>
        <p:nvSpPr>
          <p:cNvPr id="4099" name="Rectangle 3"/>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lvl1pPr>
              <a:defRPr sz="1400">
                <a:latin typeface="Arial" pitchFamily="-107" charset="0"/>
                <a:ea typeface="+mn-ea"/>
                <a:cs typeface="+mn-cs"/>
              </a:defRPr>
            </a:lvl1pPr>
          </a:lstStyle>
          <a:p>
            <a:pPr fontAlgn="base">
              <a:spcBef>
                <a:spcPct val="0"/>
              </a:spcBef>
              <a:spcAft>
                <a:spcPct val="0"/>
              </a:spcAft>
              <a:defRPr/>
            </a:pPr>
            <a:endParaRPr lang="en-US">
              <a:solidFill>
                <a:srgbClr val="000000"/>
              </a:solidFill>
            </a:endParaRPr>
          </a:p>
        </p:txBody>
      </p:sp>
      <p:sp>
        <p:nvSpPr>
          <p:cNvPr id="4100" name="Rectangle 4"/>
          <p:cNvSpPr>
            <a:spLocks noGrp="1" noChangeArrowheads="1"/>
          </p:cNvSpPr>
          <p:nvPr>
            <p:ph type="ftr" sz="quarter" idx="3"/>
          </p:nvPr>
        </p:nvSpPr>
        <p:spPr bwMode="auto">
          <a:xfrm>
            <a:off x="3124203" y="6245225"/>
            <a:ext cx="2895600" cy="476250"/>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lvl1pPr algn="ctr">
              <a:defRPr sz="1400">
                <a:latin typeface="Arial" pitchFamily="-107" charset="0"/>
                <a:ea typeface="+mn-ea"/>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ChangeArrowheads="1"/>
          </p:cNvSpPr>
          <p:nvPr/>
        </p:nvSpPr>
        <p:spPr bwMode="auto">
          <a:xfrm>
            <a:off x="6553200" y="6248400"/>
            <a:ext cx="1905000" cy="457200"/>
          </a:xfrm>
          <a:prstGeom prst="rect">
            <a:avLst/>
          </a:prstGeom>
          <a:noFill/>
          <a:ln w="9525">
            <a:noFill/>
            <a:miter lim="800000"/>
            <a:headEnd/>
            <a:tailEnd/>
          </a:ln>
        </p:spPr>
        <p:txBody>
          <a:bodyPr lIns="91428" tIns="45714" rIns="91428" bIns="45714"/>
          <a:lstStyle/>
          <a:p>
            <a:pPr algn="r" fontAlgn="base">
              <a:spcBef>
                <a:spcPct val="0"/>
              </a:spcBef>
              <a:spcAft>
                <a:spcPct val="0"/>
              </a:spcAft>
            </a:pPr>
            <a:fld id="{BBD82284-8A47-4B1C-B3B3-994C1A29230A}" type="slidenum">
              <a:rPr lang="en-US" sz="1400">
                <a:solidFill>
                  <a:srgbClr val="000000"/>
                </a:solidFill>
                <a:latin typeface="Times New Roman" pitchFamily="18" charset="0"/>
                <a:ea typeface="ＭＳ Ｐゴシック" pitchFamily="34" charset="-128"/>
              </a:rPr>
              <a:pPr algn="r" fontAlgn="base">
                <a:spcBef>
                  <a:spcPct val="0"/>
                </a:spcBef>
                <a:spcAft>
                  <a:spcPct val="0"/>
                </a:spcAft>
              </a:pPr>
              <a:t>‹#›</a:t>
            </a:fld>
            <a:endParaRPr lang="en-US" sz="1400" dirty="0">
              <a:solidFill>
                <a:srgbClr val="000000"/>
              </a:solidFill>
              <a:latin typeface="Times New Roman" pitchFamily="18" charset="0"/>
              <a:ea typeface="ＭＳ Ｐゴシック" pitchFamily="34" charset="-128"/>
            </a:endParaRPr>
          </a:p>
        </p:txBody>
      </p:sp>
      <p:pic>
        <p:nvPicPr>
          <p:cNvPr id="1030" name="Picture 6" descr="gilogo"/>
          <p:cNvPicPr>
            <a:picLocks noChangeAspect="1" noChangeArrowheads="1"/>
          </p:cNvPicPr>
          <p:nvPr/>
        </p:nvPicPr>
        <p:blipFill>
          <a:blip r:embed="rId4" cstate="print"/>
          <a:srcRect/>
          <a:stretch>
            <a:fillRect/>
          </a:stretch>
        </p:blipFill>
        <p:spPr bwMode="auto">
          <a:xfrm>
            <a:off x="76203" y="76203"/>
            <a:ext cx="2495550" cy="836613"/>
          </a:xfrm>
          <a:prstGeom prst="rect">
            <a:avLst/>
          </a:prstGeom>
          <a:noFill/>
          <a:ln w="9525">
            <a:noFill/>
            <a:miter lim="800000"/>
            <a:headEnd/>
            <a:tailEnd/>
          </a:ln>
        </p:spPr>
      </p:pic>
      <p:sp>
        <p:nvSpPr>
          <p:cNvPr id="1031" name="Line 7"/>
          <p:cNvSpPr>
            <a:spLocks noChangeShapeType="1"/>
          </p:cNvSpPr>
          <p:nvPr/>
        </p:nvSpPr>
        <p:spPr bwMode="auto">
          <a:xfrm>
            <a:off x="304800" y="1447800"/>
            <a:ext cx="8458200" cy="0"/>
          </a:xfrm>
          <a:prstGeom prst="line">
            <a:avLst/>
          </a:prstGeom>
          <a:noFill/>
          <a:ln w="19050">
            <a:solidFill>
              <a:schemeClr val="tx1"/>
            </a:solidFill>
            <a:round/>
            <a:headEnd/>
            <a:tailEnd/>
          </a:ln>
        </p:spPr>
        <p:txBody>
          <a:bodyPr lIns="91428" tIns="45714" rIns="91428" bIns="45714"/>
          <a:lstStyle/>
          <a:p>
            <a:pPr fontAlgn="base">
              <a:spcBef>
                <a:spcPct val="0"/>
              </a:spcBef>
              <a:spcAft>
                <a:spcPct val="0"/>
              </a:spcAft>
            </a:pPr>
            <a:endParaRPr lang="en-GB">
              <a:solidFill>
                <a:srgbClr val="000000"/>
              </a:solidFill>
              <a:ea typeface="ＭＳ Ｐゴシック" pitchFamily="34" charset="-128"/>
            </a:endParaRPr>
          </a:p>
        </p:txBody>
      </p:sp>
      <p:sp>
        <p:nvSpPr>
          <p:cNvPr id="1032" name="Line 8"/>
          <p:cNvSpPr>
            <a:spLocks noChangeShapeType="1"/>
          </p:cNvSpPr>
          <p:nvPr/>
        </p:nvSpPr>
        <p:spPr bwMode="auto">
          <a:xfrm>
            <a:off x="304800" y="1524000"/>
            <a:ext cx="8458200" cy="0"/>
          </a:xfrm>
          <a:prstGeom prst="line">
            <a:avLst/>
          </a:prstGeom>
          <a:noFill/>
          <a:ln w="19050">
            <a:solidFill>
              <a:schemeClr val="tx1"/>
            </a:solidFill>
            <a:round/>
            <a:headEnd/>
            <a:tailEnd/>
          </a:ln>
        </p:spPr>
        <p:txBody>
          <a:bodyPr lIns="91428" tIns="45714" rIns="91428" bIns="45714"/>
          <a:lstStyle/>
          <a:p>
            <a:pPr fontAlgn="base">
              <a:spcBef>
                <a:spcPct val="0"/>
              </a:spcBef>
              <a:spcAft>
                <a:spcPct val="0"/>
              </a:spcAft>
            </a:pPr>
            <a:endParaRPr lang="en-GB">
              <a:solidFill>
                <a:srgbClr val="000000"/>
              </a:solidFill>
              <a:ea typeface="ＭＳ Ｐゴシック" pitchFamily="34" charset="-128"/>
            </a:endParaRPr>
          </a:p>
        </p:txBody>
      </p:sp>
      <p:sp>
        <p:nvSpPr>
          <p:cNvPr id="1033" name="Rectangle 9"/>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28" tIns="45714" rIns="91428" bIns="45714" numCol="1" anchor="ctr" anchorCtr="0" compatLnSpc="1">
            <a:prstTxWarp prst="textNoShape">
              <a:avLst/>
            </a:prstTxWarp>
          </a:bodyPr>
          <a:lstStyle/>
          <a:p>
            <a:pPr lvl="0"/>
            <a:r>
              <a:rPr lang="en-US" smtClean="0"/>
              <a:t>Click to edit Master title style</a:t>
            </a:r>
          </a:p>
        </p:txBody>
      </p:sp>
      <p:sp>
        <p:nvSpPr>
          <p:cNvPr id="1034" name="Rectangle 10"/>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28" tIns="45714" rIns="91428" bIns="4571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35" name="Picture 11"/>
          <p:cNvPicPr>
            <a:picLocks noChangeAspect="1" noChangeArrowheads="1"/>
          </p:cNvPicPr>
          <p:nvPr/>
        </p:nvPicPr>
        <p:blipFill>
          <a:blip r:embed="rId5" cstate="print"/>
          <a:srcRect/>
          <a:stretch>
            <a:fillRect/>
          </a:stretch>
        </p:blipFill>
        <p:spPr bwMode="auto">
          <a:xfrm>
            <a:off x="8293101" y="3"/>
            <a:ext cx="777875" cy="10842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3"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6"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6"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6"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6" charset="0"/>
          <a:ea typeface="ＭＳ Ｐゴシック" pitchFamily="-107" charset="-128"/>
          <a:cs typeface="ＭＳ Ｐゴシック" pitchFamily="-107" charset="-128"/>
        </a:defRPr>
      </a:lvl5pPr>
      <a:lvl6pPr marL="457143" algn="ctr" rtl="0" fontAlgn="base">
        <a:spcBef>
          <a:spcPct val="0"/>
        </a:spcBef>
        <a:spcAft>
          <a:spcPct val="0"/>
        </a:spcAft>
        <a:defRPr sz="4400">
          <a:solidFill>
            <a:schemeClr val="tx2"/>
          </a:solidFill>
          <a:latin typeface="Arial" pitchFamily="-106" charset="0"/>
        </a:defRPr>
      </a:lvl6pPr>
      <a:lvl7pPr marL="914286" algn="ctr" rtl="0" fontAlgn="base">
        <a:spcBef>
          <a:spcPct val="0"/>
        </a:spcBef>
        <a:spcAft>
          <a:spcPct val="0"/>
        </a:spcAft>
        <a:defRPr sz="4400">
          <a:solidFill>
            <a:schemeClr val="tx2"/>
          </a:solidFill>
          <a:latin typeface="Arial" pitchFamily="-106" charset="0"/>
        </a:defRPr>
      </a:lvl7pPr>
      <a:lvl8pPr marL="1371429" algn="ctr" rtl="0" fontAlgn="base">
        <a:spcBef>
          <a:spcPct val="0"/>
        </a:spcBef>
        <a:spcAft>
          <a:spcPct val="0"/>
        </a:spcAft>
        <a:defRPr sz="4400">
          <a:solidFill>
            <a:schemeClr val="tx2"/>
          </a:solidFill>
          <a:latin typeface="Arial" pitchFamily="-106" charset="0"/>
        </a:defRPr>
      </a:lvl8pPr>
      <a:lvl9pPr marL="1828572" algn="ctr" rtl="0" fontAlgn="base">
        <a:spcBef>
          <a:spcPct val="0"/>
        </a:spcBef>
        <a:spcAft>
          <a:spcPct val="0"/>
        </a:spcAft>
        <a:defRPr sz="4400">
          <a:solidFill>
            <a:schemeClr val="tx2"/>
          </a:solidFill>
          <a:latin typeface="Arial" pitchFamily="-106" charset="0"/>
        </a:defRPr>
      </a:lvl9pPr>
    </p:titleStyle>
    <p:bodyStyle>
      <a:lvl1pPr marL="342856" indent="-342856"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858" indent="-285714" algn="l" rtl="0" eaLnBrk="0" fontAlgn="base" hangingPunct="0">
        <a:spcBef>
          <a:spcPct val="20000"/>
        </a:spcBef>
        <a:spcAft>
          <a:spcPct val="0"/>
        </a:spcAft>
        <a:buChar char="–"/>
        <a:defRPr sz="2800">
          <a:solidFill>
            <a:schemeClr val="tx1"/>
          </a:solidFill>
          <a:latin typeface="+mn-lt"/>
          <a:ea typeface="ＭＳ Ｐゴシック" pitchFamily="-106" charset="-128"/>
        </a:defRPr>
      </a:lvl2pPr>
      <a:lvl3pPr marL="1142858" indent="-228572" algn="l" rtl="0" eaLnBrk="0" fontAlgn="base" hangingPunct="0">
        <a:spcBef>
          <a:spcPct val="20000"/>
        </a:spcBef>
        <a:spcAft>
          <a:spcPct val="0"/>
        </a:spcAft>
        <a:buChar char="•"/>
        <a:defRPr sz="2400">
          <a:solidFill>
            <a:schemeClr val="tx1"/>
          </a:solidFill>
          <a:latin typeface="+mn-lt"/>
          <a:ea typeface="ＭＳ Ｐゴシック" pitchFamily="-106" charset="-128"/>
        </a:defRPr>
      </a:lvl3pPr>
      <a:lvl4pPr marL="1600001" indent="-228572" algn="l" rtl="0" eaLnBrk="0" fontAlgn="base" hangingPunct="0">
        <a:spcBef>
          <a:spcPct val="20000"/>
        </a:spcBef>
        <a:spcAft>
          <a:spcPct val="0"/>
        </a:spcAft>
        <a:buChar char="–"/>
        <a:defRPr sz="2000">
          <a:solidFill>
            <a:schemeClr val="tx1"/>
          </a:solidFill>
          <a:latin typeface="+mn-lt"/>
          <a:ea typeface="ＭＳ Ｐゴシック" pitchFamily="-106" charset="-128"/>
        </a:defRPr>
      </a:lvl4pPr>
      <a:lvl5pPr marL="2057144" indent="-228572" algn="l" rtl="0" eaLnBrk="0" fontAlgn="base" hangingPunct="0">
        <a:spcBef>
          <a:spcPct val="20000"/>
        </a:spcBef>
        <a:spcAft>
          <a:spcPct val="0"/>
        </a:spcAft>
        <a:buChar char="»"/>
        <a:defRPr sz="2000">
          <a:solidFill>
            <a:schemeClr val="tx1"/>
          </a:solidFill>
          <a:latin typeface="+mn-lt"/>
          <a:ea typeface="ＭＳ Ｐゴシック" pitchFamily="-106" charset="-128"/>
        </a:defRPr>
      </a:lvl5pPr>
      <a:lvl6pPr marL="2514286" indent="-228572" algn="l" rtl="0" fontAlgn="base">
        <a:spcBef>
          <a:spcPct val="20000"/>
        </a:spcBef>
        <a:spcAft>
          <a:spcPct val="0"/>
        </a:spcAft>
        <a:buChar char="»"/>
        <a:defRPr sz="2000">
          <a:solidFill>
            <a:schemeClr val="tx1"/>
          </a:solidFill>
          <a:latin typeface="+mn-lt"/>
          <a:ea typeface="ＭＳ Ｐゴシック" pitchFamily="-106" charset="-128"/>
        </a:defRPr>
      </a:lvl6pPr>
      <a:lvl7pPr marL="2971430" indent="-228572" algn="l" rtl="0" fontAlgn="base">
        <a:spcBef>
          <a:spcPct val="20000"/>
        </a:spcBef>
        <a:spcAft>
          <a:spcPct val="0"/>
        </a:spcAft>
        <a:buChar char="»"/>
        <a:defRPr sz="2000">
          <a:solidFill>
            <a:schemeClr val="tx1"/>
          </a:solidFill>
          <a:latin typeface="+mn-lt"/>
          <a:ea typeface="ＭＳ Ｐゴシック" pitchFamily="-106" charset="-128"/>
        </a:defRPr>
      </a:lvl7pPr>
      <a:lvl8pPr marL="3428573" indent="-228572" algn="l" rtl="0" fontAlgn="base">
        <a:spcBef>
          <a:spcPct val="20000"/>
        </a:spcBef>
        <a:spcAft>
          <a:spcPct val="0"/>
        </a:spcAft>
        <a:buChar char="»"/>
        <a:defRPr sz="2000">
          <a:solidFill>
            <a:schemeClr val="tx1"/>
          </a:solidFill>
          <a:latin typeface="+mn-lt"/>
          <a:ea typeface="ＭＳ Ｐゴシック" pitchFamily="-106" charset="-128"/>
        </a:defRPr>
      </a:lvl8pPr>
      <a:lvl9pPr marL="3885717" indent="-228572" algn="l" rtl="0" fontAlgn="base">
        <a:spcBef>
          <a:spcPct val="20000"/>
        </a:spcBef>
        <a:spcAft>
          <a:spcPct val="0"/>
        </a:spcAft>
        <a:buChar char="»"/>
        <a:defRPr sz="2000">
          <a:solidFill>
            <a:schemeClr val="tx1"/>
          </a:solidFill>
          <a:latin typeface="+mn-lt"/>
          <a:ea typeface="ＭＳ Ｐゴシック" pitchFamily="-106" charset="-128"/>
        </a:defRPr>
      </a:lvl9pPr>
    </p:bodyStyle>
    <p:otherStyle>
      <a:defPPr>
        <a:defRPr lang="en-US"/>
      </a:defPPr>
      <a:lvl1pPr marL="0" algn="l" defTabSz="457143" rtl="0" eaLnBrk="1" latinLnBrk="0" hangingPunct="1">
        <a:defRPr sz="1800" kern="1200">
          <a:solidFill>
            <a:schemeClr val="tx1"/>
          </a:solidFill>
          <a:latin typeface="+mn-lt"/>
          <a:ea typeface="+mn-ea"/>
          <a:cs typeface="+mn-cs"/>
        </a:defRPr>
      </a:lvl1pPr>
      <a:lvl2pPr marL="457143" algn="l" defTabSz="457143" rtl="0" eaLnBrk="1" latinLnBrk="0" hangingPunct="1">
        <a:defRPr sz="1800" kern="1200">
          <a:solidFill>
            <a:schemeClr val="tx1"/>
          </a:solidFill>
          <a:latin typeface="+mn-lt"/>
          <a:ea typeface="+mn-ea"/>
          <a:cs typeface="+mn-cs"/>
        </a:defRPr>
      </a:lvl2pPr>
      <a:lvl3pPr marL="914286" algn="l" defTabSz="457143" rtl="0" eaLnBrk="1" latinLnBrk="0" hangingPunct="1">
        <a:defRPr sz="1800" kern="1200">
          <a:solidFill>
            <a:schemeClr val="tx1"/>
          </a:solidFill>
          <a:latin typeface="+mn-lt"/>
          <a:ea typeface="+mn-ea"/>
          <a:cs typeface="+mn-cs"/>
        </a:defRPr>
      </a:lvl3pPr>
      <a:lvl4pPr marL="1371429" algn="l" defTabSz="457143" rtl="0" eaLnBrk="1" latinLnBrk="0" hangingPunct="1">
        <a:defRPr sz="1800" kern="1200">
          <a:solidFill>
            <a:schemeClr val="tx1"/>
          </a:solidFill>
          <a:latin typeface="+mn-lt"/>
          <a:ea typeface="+mn-ea"/>
          <a:cs typeface="+mn-cs"/>
        </a:defRPr>
      </a:lvl4pPr>
      <a:lvl5pPr marL="1828572" algn="l" defTabSz="457143" rtl="0" eaLnBrk="1" latinLnBrk="0" hangingPunct="1">
        <a:defRPr sz="1800" kern="1200">
          <a:solidFill>
            <a:schemeClr val="tx1"/>
          </a:solidFill>
          <a:latin typeface="+mn-lt"/>
          <a:ea typeface="+mn-ea"/>
          <a:cs typeface="+mn-cs"/>
        </a:defRPr>
      </a:lvl5pPr>
      <a:lvl6pPr marL="2285715" algn="l" defTabSz="457143" rtl="0" eaLnBrk="1" latinLnBrk="0" hangingPunct="1">
        <a:defRPr sz="1800" kern="1200">
          <a:solidFill>
            <a:schemeClr val="tx1"/>
          </a:solidFill>
          <a:latin typeface="+mn-lt"/>
          <a:ea typeface="+mn-ea"/>
          <a:cs typeface="+mn-cs"/>
        </a:defRPr>
      </a:lvl6pPr>
      <a:lvl7pPr marL="2742858" algn="l" defTabSz="457143" rtl="0" eaLnBrk="1" latinLnBrk="0" hangingPunct="1">
        <a:defRPr sz="1800" kern="1200">
          <a:solidFill>
            <a:schemeClr val="tx1"/>
          </a:solidFill>
          <a:latin typeface="+mn-lt"/>
          <a:ea typeface="+mn-ea"/>
          <a:cs typeface="+mn-cs"/>
        </a:defRPr>
      </a:lvl7pPr>
      <a:lvl8pPr marL="3200001" algn="l" defTabSz="457143" rtl="0" eaLnBrk="1" latinLnBrk="0" hangingPunct="1">
        <a:defRPr sz="1800" kern="1200">
          <a:solidFill>
            <a:schemeClr val="tx1"/>
          </a:solidFill>
          <a:latin typeface="+mn-lt"/>
          <a:ea typeface="+mn-ea"/>
          <a:cs typeface="+mn-cs"/>
        </a:defRPr>
      </a:lvl8pPr>
      <a:lvl9pPr marL="3657144" algn="l" defTabSz="457143"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250828"/>
            <a:ext cx="7772400" cy="493713"/>
          </a:xfrm>
          <a:prstGeom prst="rect">
            <a:avLst/>
          </a:prstGeom>
          <a:noFill/>
          <a:ln w="9525">
            <a:noFill/>
            <a:miter lim="800000"/>
            <a:headEnd/>
            <a:tailEnd/>
          </a:ln>
        </p:spPr>
        <p:txBody>
          <a:bodyPr vert="horz" wrap="square" lIns="91428" tIns="45714" rIns="91428" bIns="45714"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685800" y="801688"/>
            <a:ext cx="7772400" cy="5294312"/>
          </a:xfrm>
          <a:prstGeom prst="rect">
            <a:avLst/>
          </a:prstGeom>
          <a:noFill/>
          <a:ln w="9525">
            <a:noFill/>
            <a:miter lim="800000"/>
            <a:headEnd/>
            <a:tailEnd/>
          </a:ln>
        </p:spPr>
        <p:txBody>
          <a:bodyPr vert="horz" wrap="square" lIns="91428" tIns="45714" rIns="91428" bIns="4571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lvl1pPr>
              <a:defRPr sz="1400" smtClean="0"/>
            </a:lvl1pPr>
          </a:lstStyle>
          <a:p>
            <a:pPr fontAlgn="base">
              <a:spcBef>
                <a:spcPct val="0"/>
              </a:spcBef>
              <a:spcAft>
                <a:spcPct val="0"/>
              </a:spcAft>
              <a:defRPr/>
            </a:pPr>
            <a:endParaRPr lang="en-US">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3" y="6248400"/>
            <a:ext cx="2895600" cy="457200"/>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lvl1pPr algn="ctr">
              <a:defRPr sz="1400" smtClean="0"/>
            </a:lvl1pPr>
          </a:lstStyle>
          <a:p>
            <a:pPr fontAlgn="base">
              <a:spcBef>
                <a:spcPct val="0"/>
              </a:spcBef>
              <a:spcAft>
                <a:spcPct val="0"/>
              </a:spcAft>
              <a:defRPr/>
            </a:pPr>
            <a:endParaRPr lang="en-US">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lvl1pPr algn="r">
              <a:defRPr sz="1400" smtClean="0"/>
            </a:lvl1pPr>
          </a:lstStyle>
          <a:p>
            <a:pPr fontAlgn="base">
              <a:spcBef>
                <a:spcPct val="0"/>
              </a:spcBef>
              <a:spcAft>
                <a:spcPct val="0"/>
              </a:spcAft>
              <a:defRPr/>
            </a:pPr>
            <a:fld id="{FCBAC21A-7E52-4137-B12E-340CF0F26F4B}" type="slidenum">
              <a:rPr lang="en-US">
                <a:solidFill>
                  <a:srgbClr val="000000"/>
                </a:solidFill>
                <a:latin typeface="Times New Roman" pitchFamily="18" charset="0"/>
              </a:rPr>
              <a:pPr fontAlgn="base">
                <a:spcBef>
                  <a:spcPct val="0"/>
                </a:spcBef>
                <a:spcAft>
                  <a:spcPct val="0"/>
                </a:spcAft>
                <a:defRPr/>
              </a:pPr>
              <a:t>‹#›</a:t>
            </a:fld>
            <a:endParaRPr lang="en-US">
              <a:solidFill>
                <a:srgbClr val="000000"/>
              </a:solidFill>
              <a:latin typeface="Times New Roman" pitchFamily="18" charset="0"/>
            </a:endParaRPr>
          </a:p>
        </p:txBody>
      </p:sp>
      <p:sp>
        <p:nvSpPr>
          <p:cNvPr id="1031" name="AutoShape 7"/>
          <p:cNvSpPr>
            <a:spLocks noChangeArrowheads="1"/>
          </p:cNvSpPr>
          <p:nvPr userDrawn="1"/>
        </p:nvSpPr>
        <p:spPr bwMode="auto">
          <a:xfrm>
            <a:off x="173041" y="177800"/>
            <a:ext cx="8791575" cy="6427788"/>
          </a:xfrm>
          <a:prstGeom prst="roundRect">
            <a:avLst>
              <a:gd name="adj" fmla="val 2569"/>
            </a:avLst>
          </a:prstGeom>
          <a:noFill/>
          <a:ln w="9525">
            <a:solidFill>
              <a:srgbClr val="FF0000"/>
            </a:solidFill>
            <a:round/>
            <a:headEnd/>
            <a:tailEnd/>
          </a:ln>
          <a:effectLst/>
        </p:spPr>
        <p:txBody>
          <a:bodyPr wrap="none" lIns="91428" tIns="45714" rIns="91428" bIns="45714" anchor="ctr"/>
          <a:lstStyle/>
          <a:p>
            <a:pPr fontAlgn="base">
              <a:spcBef>
                <a:spcPct val="0"/>
              </a:spcBef>
              <a:spcAft>
                <a:spcPct val="0"/>
              </a:spcAft>
              <a:defRPr/>
            </a:pPr>
            <a:endParaRPr lang="en-AU" sz="2400" dirty="0">
              <a:solidFill>
                <a:srgbClr val="000000"/>
              </a:solidFill>
              <a:latin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3700" r:id="rId1"/>
  </p:sldLayoutIdLst>
  <p:txStyles>
    <p:titleStyle>
      <a:lvl1pPr algn="ctr" rtl="0" eaLnBrk="0" fontAlgn="base" hangingPunct="0">
        <a:spcBef>
          <a:spcPct val="0"/>
        </a:spcBef>
        <a:spcAft>
          <a:spcPct val="0"/>
        </a:spcAft>
        <a:defRPr sz="2400" b="1">
          <a:solidFill>
            <a:schemeClr val="tx2"/>
          </a:solidFill>
          <a:latin typeface="+mj-lt"/>
          <a:ea typeface="+mj-ea"/>
          <a:cs typeface="+mj-cs"/>
        </a:defRPr>
      </a:lvl1pPr>
      <a:lvl2pPr algn="ctr" rtl="0" eaLnBrk="0" fontAlgn="base" hangingPunct="0">
        <a:spcBef>
          <a:spcPct val="0"/>
        </a:spcBef>
        <a:spcAft>
          <a:spcPct val="0"/>
        </a:spcAft>
        <a:defRPr sz="2400" b="1">
          <a:solidFill>
            <a:schemeClr val="tx2"/>
          </a:solidFill>
          <a:latin typeface="Arial" charset="0"/>
        </a:defRPr>
      </a:lvl2pPr>
      <a:lvl3pPr algn="ctr" rtl="0" eaLnBrk="0" fontAlgn="base" hangingPunct="0">
        <a:spcBef>
          <a:spcPct val="0"/>
        </a:spcBef>
        <a:spcAft>
          <a:spcPct val="0"/>
        </a:spcAft>
        <a:defRPr sz="2400" b="1">
          <a:solidFill>
            <a:schemeClr val="tx2"/>
          </a:solidFill>
          <a:latin typeface="Arial" charset="0"/>
        </a:defRPr>
      </a:lvl3pPr>
      <a:lvl4pPr algn="ctr" rtl="0" eaLnBrk="0" fontAlgn="base" hangingPunct="0">
        <a:spcBef>
          <a:spcPct val="0"/>
        </a:spcBef>
        <a:spcAft>
          <a:spcPct val="0"/>
        </a:spcAft>
        <a:defRPr sz="2400" b="1">
          <a:solidFill>
            <a:schemeClr val="tx2"/>
          </a:solidFill>
          <a:latin typeface="Arial" charset="0"/>
        </a:defRPr>
      </a:lvl4pPr>
      <a:lvl5pPr algn="ctr" rtl="0" eaLnBrk="0" fontAlgn="base" hangingPunct="0">
        <a:spcBef>
          <a:spcPct val="0"/>
        </a:spcBef>
        <a:spcAft>
          <a:spcPct val="0"/>
        </a:spcAft>
        <a:defRPr sz="2400" b="1">
          <a:solidFill>
            <a:schemeClr val="tx2"/>
          </a:solidFill>
          <a:latin typeface="Arial" charset="0"/>
        </a:defRPr>
      </a:lvl5pPr>
      <a:lvl6pPr marL="457143" algn="ctr" rtl="0" fontAlgn="base">
        <a:spcBef>
          <a:spcPct val="0"/>
        </a:spcBef>
        <a:spcAft>
          <a:spcPct val="0"/>
        </a:spcAft>
        <a:defRPr sz="2400" b="1">
          <a:solidFill>
            <a:schemeClr val="tx2"/>
          </a:solidFill>
          <a:latin typeface="Arial" charset="0"/>
        </a:defRPr>
      </a:lvl6pPr>
      <a:lvl7pPr marL="914286" algn="ctr" rtl="0" fontAlgn="base">
        <a:spcBef>
          <a:spcPct val="0"/>
        </a:spcBef>
        <a:spcAft>
          <a:spcPct val="0"/>
        </a:spcAft>
        <a:defRPr sz="2400" b="1">
          <a:solidFill>
            <a:schemeClr val="tx2"/>
          </a:solidFill>
          <a:latin typeface="Arial" charset="0"/>
        </a:defRPr>
      </a:lvl7pPr>
      <a:lvl8pPr marL="1371429" algn="ctr" rtl="0" fontAlgn="base">
        <a:spcBef>
          <a:spcPct val="0"/>
        </a:spcBef>
        <a:spcAft>
          <a:spcPct val="0"/>
        </a:spcAft>
        <a:defRPr sz="2400" b="1">
          <a:solidFill>
            <a:schemeClr val="tx2"/>
          </a:solidFill>
          <a:latin typeface="Arial" charset="0"/>
        </a:defRPr>
      </a:lvl8pPr>
      <a:lvl9pPr marL="1828572" algn="ctr" rtl="0" fontAlgn="base">
        <a:spcBef>
          <a:spcPct val="0"/>
        </a:spcBef>
        <a:spcAft>
          <a:spcPct val="0"/>
        </a:spcAft>
        <a:defRPr sz="2400" b="1">
          <a:solidFill>
            <a:schemeClr val="tx2"/>
          </a:solidFill>
          <a:latin typeface="Arial" charset="0"/>
        </a:defRPr>
      </a:lvl9pPr>
    </p:titleStyle>
    <p:bodyStyle>
      <a:lvl1pPr marL="342856" indent="-342856" algn="l" rtl="0" eaLnBrk="0" fontAlgn="base" hangingPunct="0">
        <a:spcBef>
          <a:spcPct val="20000"/>
        </a:spcBef>
        <a:spcAft>
          <a:spcPct val="0"/>
        </a:spcAft>
        <a:buChar char="•"/>
        <a:defRPr sz="2000">
          <a:solidFill>
            <a:schemeClr val="tx1"/>
          </a:solidFill>
          <a:latin typeface="+mn-lt"/>
          <a:ea typeface="+mn-ea"/>
          <a:cs typeface="+mn-cs"/>
        </a:defRPr>
      </a:lvl1pPr>
      <a:lvl2pPr marL="742858" indent="-285714" algn="l" rtl="0" eaLnBrk="0" fontAlgn="base" hangingPunct="0">
        <a:spcBef>
          <a:spcPct val="20000"/>
        </a:spcBef>
        <a:spcAft>
          <a:spcPct val="0"/>
        </a:spcAft>
        <a:buChar char="–"/>
        <a:defRPr>
          <a:solidFill>
            <a:schemeClr val="tx1"/>
          </a:solidFill>
          <a:latin typeface="+mn-lt"/>
        </a:defRPr>
      </a:lvl2pPr>
      <a:lvl3pPr marL="1142858" indent="-228572" algn="l" rtl="0" eaLnBrk="0" fontAlgn="base" hangingPunct="0">
        <a:spcBef>
          <a:spcPct val="20000"/>
        </a:spcBef>
        <a:spcAft>
          <a:spcPct val="0"/>
        </a:spcAft>
        <a:buChar char="•"/>
        <a:defRPr sz="1600">
          <a:solidFill>
            <a:schemeClr val="tx1"/>
          </a:solidFill>
          <a:latin typeface="+mn-lt"/>
        </a:defRPr>
      </a:lvl3pPr>
      <a:lvl4pPr marL="1600001" indent="-228572" algn="l" rtl="0" eaLnBrk="0" fontAlgn="base" hangingPunct="0">
        <a:spcBef>
          <a:spcPct val="20000"/>
        </a:spcBef>
        <a:spcAft>
          <a:spcPct val="0"/>
        </a:spcAft>
        <a:buChar char="–"/>
        <a:defRPr sz="1400">
          <a:solidFill>
            <a:schemeClr val="tx1"/>
          </a:solidFill>
          <a:latin typeface="+mn-lt"/>
        </a:defRPr>
      </a:lvl4pPr>
      <a:lvl5pPr marL="2057144" indent="-228572" algn="l" rtl="0" eaLnBrk="0" fontAlgn="base" hangingPunct="0">
        <a:spcBef>
          <a:spcPct val="20000"/>
        </a:spcBef>
        <a:spcAft>
          <a:spcPct val="0"/>
        </a:spcAft>
        <a:buChar char="»"/>
        <a:defRPr sz="1400">
          <a:solidFill>
            <a:schemeClr val="tx1"/>
          </a:solidFill>
          <a:latin typeface="+mn-lt"/>
        </a:defRPr>
      </a:lvl5pPr>
      <a:lvl6pPr marL="2514286" indent="-228572" algn="l" rtl="0" fontAlgn="base">
        <a:spcBef>
          <a:spcPct val="20000"/>
        </a:spcBef>
        <a:spcAft>
          <a:spcPct val="0"/>
        </a:spcAft>
        <a:buChar char="»"/>
        <a:defRPr sz="1400">
          <a:solidFill>
            <a:schemeClr val="tx1"/>
          </a:solidFill>
          <a:latin typeface="+mn-lt"/>
        </a:defRPr>
      </a:lvl6pPr>
      <a:lvl7pPr marL="2971430" indent="-228572" algn="l" rtl="0" fontAlgn="base">
        <a:spcBef>
          <a:spcPct val="20000"/>
        </a:spcBef>
        <a:spcAft>
          <a:spcPct val="0"/>
        </a:spcAft>
        <a:buChar char="»"/>
        <a:defRPr sz="1400">
          <a:solidFill>
            <a:schemeClr val="tx1"/>
          </a:solidFill>
          <a:latin typeface="+mn-lt"/>
        </a:defRPr>
      </a:lvl7pPr>
      <a:lvl8pPr marL="3428573" indent="-228572" algn="l" rtl="0" fontAlgn="base">
        <a:spcBef>
          <a:spcPct val="20000"/>
        </a:spcBef>
        <a:spcAft>
          <a:spcPct val="0"/>
        </a:spcAft>
        <a:buChar char="»"/>
        <a:defRPr sz="1400">
          <a:solidFill>
            <a:schemeClr val="tx1"/>
          </a:solidFill>
          <a:latin typeface="+mn-lt"/>
        </a:defRPr>
      </a:lvl8pPr>
      <a:lvl9pPr marL="3885717" indent="-228572" algn="l" rtl="0" fontAlgn="base">
        <a:spcBef>
          <a:spcPct val="20000"/>
        </a:spcBef>
        <a:spcAft>
          <a:spcPct val="0"/>
        </a:spcAft>
        <a:buChar char="»"/>
        <a:defRPr sz="1400">
          <a:solidFill>
            <a:schemeClr val="tx1"/>
          </a:solidFill>
          <a:latin typeface="+mn-lt"/>
        </a:defRPr>
      </a:lvl9pPr>
    </p:bodyStyle>
    <p:otherStyle>
      <a:defPPr>
        <a:defRPr lang="en-US"/>
      </a:defPPr>
      <a:lvl1pPr marL="0" algn="l" defTabSz="914286" rtl="0" eaLnBrk="1" latinLnBrk="0" hangingPunct="1">
        <a:defRPr sz="1800" kern="1200">
          <a:solidFill>
            <a:schemeClr val="tx1"/>
          </a:solidFill>
          <a:latin typeface="+mn-lt"/>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2"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8" algn="l" defTabSz="914286" rtl="0" eaLnBrk="1" latinLnBrk="0" hangingPunct="1">
        <a:defRPr sz="1800" kern="1200">
          <a:solidFill>
            <a:schemeClr val="tx1"/>
          </a:solidFill>
          <a:latin typeface="+mn-lt"/>
          <a:ea typeface="+mn-ea"/>
          <a:cs typeface="+mn-cs"/>
        </a:defRPr>
      </a:lvl7pPr>
      <a:lvl8pPr marL="3200001" algn="l" defTabSz="914286" rtl="0" eaLnBrk="1" latinLnBrk="0" hangingPunct="1">
        <a:defRPr sz="1800" kern="1200">
          <a:solidFill>
            <a:schemeClr val="tx1"/>
          </a:solidFill>
          <a:latin typeface="+mn-lt"/>
          <a:ea typeface="+mn-ea"/>
          <a:cs typeface="+mn-cs"/>
        </a:defRPr>
      </a:lvl8pPr>
      <a:lvl9pPr marL="3657144" algn="l" defTabSz="914286"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17460"/>
            <a:ext cx="9144000" cy="709613"/>
          </a:xfrm>
          <a:prstGeom prst="rect">
            <a:avLst/>
          </a:prstGeom>
          <a:solidFill>
            <a:srgbClr val="000099"/>
          </a:solidFill>
          <a:ln w="9525">
            <a:noFill/>
            <a:miter lim="800000"/>
            <a:headEnd/>
            <a:tailEnd/>
          </a:ln>
          <a:effectLst/>
        </p:spPr>
        <p:txBody>
          <a:bodyPr vert="horz" wrap="square" lIns="91428" tIns="45714" rIns="91428" bIns="45714"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lvl1pPr>
              <a:defRPr sz="1400"/>
            </a:lvl1pPr>
          </a:lstStyle>
          <a:p>
            <a:pPr fontAlgn="base">
              <a:spcBef>
                <a:spcPct val="0"/>
              </a:spcBef>
              <a:spcAft>
                <a:spcPct val="0"/>
              </a:spcAft>
            </a:pPr>
            <a:endParaRPr kumimoji="1" lang="en-US" altLang="ja-JP">
              <a:solidFill>
                <a:srgbClr val="000000"/>
              </a:solidFill>
            </a:endParaRPr>
          </a:p>
        </p:txBody>
      </p:sp>
      <p:sp>
        <p:nvSpPr>
          <p:cNvPr id="1029" name="Rectangle 5"/>
          <p:cNvSpPr>
            <a:spLocks noGrp="1" noChangeArrowheads="1"/>
          </p:cNvSpPr>
          <p:nvPr>
            <p:ph type="ftr" sz="quarter" idx="3"/>
          </p:nvPr>
        </p:nvSpPr>
        <p:spPr bwMode="auto">
          <a:xfrm>
            <a:off x="3124203" y="6245225"/>
            <a:ext cx="2895600" cy="476250"/>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lvl1pPr algn="ctr">
              <a:defRPr sz="1400"/>
            </a:lvl1pPr>
          </a:lstStyle>
          <a:p>
            <a:pPr fontAlgn="base">
              <a:spcBef>
                <a:spcPct val="0"/>
              </a:spcBef>
              <a:spcAft>
                <a:spcPct val="0"/>
              </a:spcAft>
            </a:pPr>
            <a:endParaRPr kumimoji="1" lang="en-US" altLang="ja-JP">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lvl1pPr algn="r">
              <a:defRPr sz="1400"/>
            </a:lvl1pPr>
          </a:lstStyle>
          <a:p>
            <a:pPr fontAlgn="base">
              <a:spcBef>
                <a:spcPct val="0"/>
              </a:spcBef>
              <a:spcAft>
                <a:spcPct val="0"/>
              </a:spcAft>
            </a:pPr>
            <a:fld id="{628006CB-63F0-477E-AC78-DA7D24E3DC7F}" type="slidenum">
              <a:rPr kumimoji="1" lang="en-US" altLang="ja-JP">
                <a:solidFill>
                  <a:srgbClr val="000000"/>
                </a:solidFill>
              </a:rPr>
              <a:pPr fontAlgn="base">
                <a:spcBef>
                  <a:spcPct val="0"/>
                </a:spcBef>
                <a:spcAft>
                  <a:spcPct val="0"/>
                </a:spcAft>
              </a:pPr>
              <a:t>‹#›</a:t>
            </a:fld>
            <a:endParaRPr kumimoji="1" lang="en-US" altLang="ja-JP">
              <a:solidFill>
                <a:srgbClr val="000000"/>
              </a:solidFill>
            </a:endParaRPr>
          </a:p>
        </p:txBody>
      </p:sp>
    </p:spTree>
  </p:cSld>
  <p:clrMap bg1="lt1" tx1="dk1" bg2="lt2" tx2="dk2" accent1="accent1" accent2="accent2" accent3="accent3" accent4="accent4" accent5="accent5" accent6="accent6" hlink="hlink" folHlink="folHlink"/>
  <p:sldLayoutIdLst>
    <p:sldLayoutId id="2147483702" r:id="rId1"/>
  </p:sldLayoutIdLst>
  <p:txStyles>
    <p:titleStyle>
      <a:lvl1pPr algn="ctr" rtl="0" fontAlgn="base">
        <a:spcBef>
          <a:spcPct val="0"/>
        </a:spcBef>
        <a:spcAft>
          <a:spcPct val="0"/>
        </a:spcAft>
        <a:defRPr kumimoji="1" sz="2400">
          <a:solidFill>
            <a:srgbClr val="FF9900"/>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kumimoji="1" sz="2400">
          <a:solidFill>
            <a:srgbClr val="FF9900"/>
          </a:solidFill>
          <a:effectLst>
            <a:outerShdw blurRad="38100" dist="38100" dir="2700000" algn="tl">
              <a:srgbClr val="000000"/>
            </a:outerShdw>
          </a:effectLst>
          <a:latin typeface="Arial" pitchFamily="34" charset="0"/>
          <a:ea typeface="ＭＳ Ｐゴシック" pitchFamily="34" charset="-128"/>
        </a:defRPr>
      </a:lvl2pPr>
      <a:lvl3pPr algn="ctr" rtl="0" fontAlgn="base">
        <a:spcBef>
          <a:spcPct val="0"/>
        </a:spcBef>
        <a:spcAft>
          <a:spcPct val="0"/>
        </a:spcAft>
        <a:defRPr kumimoji="1" sz="2400">
          <a:solidFill>
            <a:srgbClr val="FF9900"/>
          </a:solidFill>
          <a:effectLst>
            <a:outerShdw blurRad="38100" dist="38100" dir="2700000" algn="tl">
              <a:srgbClr val="000000"/>
            </a:outerShdw>
          </a:effectLst>
          <a:latin typeface="Arial" pitchFamily="34" charset="0"/>
          <a:ea typeface="ＭＳ Ｐゴシック" pitchFamily="34" charset="-128"/>
        </a:defRPr>
      </a:lvl3pPr>
      <a:lvl4pPr algn="ctr" rtl="0" fontAlgn="base">
        <a:spcBef>
          <a:spcPct val="0"/>
        </a:spcBef>
        <a:spcAft>
          <a:spcPct val="0"/>
        </a:spcAft>
        <a:defRPr kumimoji="1" sz="2400">
          <a:solidFill>
            <a:srgbClr val="FF9900"/>
          </a:solidFill>
          <a:effectLst>
            <a:outerShdw blurRad="38100" dist="38100" dir="2700000" algn="tl">
              <a:srgbClr val="000000"/>
            </a:outerShdw>
          </a:effectLst>
          <a:latin typeface="Arial" pitchFamily="34" charset="0"/>
          <a:ea typeface="ＭＳ Ｐゴシック" pitchFamily="34" charset="-128"/>
        </a:defRPr>
      </a:lvl4pPr>
      <a:lvl5pPr algn="ctr" rtl="0" fontAlgn="base">
        <a:spcBef>
          <a:spcPct val="0"/>
        </a:spcBef>
        <a:spcAft>
          <a:spcPct val="0"/>
        </a:spcAft>
        <a:defRPr kumimoji="1" sz="2400">
          <a:solidFill>
            <a:srgbClr val="FF9900"/>
          </a:solidFill>
          <a:effectLst>
            <a:outerShdw blurRad="38100" dist="38100" dir="2700000" algn="tl">
              <a:srgbClr val="000000"/>
            </a:outerShdw>
          </a:effectLst>
          <a:latin typeface="Arial" pitchFamily="34" charset="0"/>
          <a:ea typeface="ＭＳ Ｐゴシック" pitchFamily="34" charset="-128"/>
        </a:defRPr>
      </a:lvl5pPr>
      <a:lvl6pPr marL="457143" algn="ctr" rtl="0" fontAlgn="base">
        <a:spcBef>
          <a:spcPct val="0"/>
        </a:spcBef>
        <a:spcAft>
          <a:spcPct val="0"/>
        </a:spcAft>
        <a:defRPr kumimoji="1" sz="2400">
          <a:solidFill>
            <a:srgbClr val="FF9900"/>
          </a:solidFill>
          <a:effectLst>
            <a:outerShdw blurRad="38100" dist="38100" dir="2700000" algn="tl">
              <a:srgbClr val="000000"/>
            </a:outerShdw>
          </a:effectLst>
          <a:latin typeface="Arial" pitchFamily="34" charset="0"/>
          <a:ea typeface="ＭＳ Ｐゴシック" pitchFamily="34" charset="-128"/>
        </a:defRPr>
      </a:lvl6pPr>
      <a:lvl7pPr marL="914286" algn="ctr" rtl="0" fontAlgn="base">
        <a:spcBef>
          <a:spcPct val="0"/>
        </a:spcBef>
        <a:spcAft>
          <a:spcPct val="0"/>
        </a:spcAft>
        <a:defRPr kumimoji="1" sz="2400">
          <a:solidFill>
            <a:srgbClr val="FF9900"/>
          </a:solidFill>
          <a:effectLst>
            <a:outerShdw blurRad="38100" dist="38100" dir="2700000" algn="tl">
              <a:srgbClr val="000000"/>
            </a:outerShdw>
          </a:effectLst>
          <a:latin typeface="Arial" pitchFamily="34" charset="0"/>
          <a:ea typeface="ＭＳ Ｐゴシック" pitchFamily="34" charset="-128"/>
        </a:defRPr>
      </a:lvl7pPr>
      <a:lvl8pPr marL="1371429" algn="ctr" rtl="0" fontAlgn="base">
        <a:spcBef>
          <a:spcPct val="0"/>
        </a:spcBef>
        <a:spcAft>
          <a:spcPct val="0"/>
        </a:spcAft>
        <a:defRPr kumimoji="1" sz="2400">
          <a:solidFill>
            <a:srgbClr val="FF9900"/>
          </a:solidFill>
          <a:effectLst>
            <a:outerShdw blurRad="38100" dist="38100" dir="2700000" algn="tl">
              <a:srgbClr val="000000"/>
            </a:outerShdw>
          </a:effectLst>
          <a:latin typeface="Arial" pitchFamily="34" charset="0"/>
          <a:ea typeface="ＭＳ Ｐゴシック" pitchFamily="34" charset="-128"/>
        </a:defRPr>
      </a:lvl8pPr>
      <a:lvl9pPr marL="1828572" algn="ctr" rtl="0" fontAlgn="base">
        <a:spcBef>
          <a:spcPct val="0"/>
        </a:spcBef>
        <a:spcAft>
          <a:spcPct val="0"/>
        </a:spcAft>
        <a:defRPr kumimoji="1" sz="2400">
          <a:solidFill>
            <a:srgbClr val="FF9900"/>
          </a:solidFill>
          <a:effectLst>
            <a:outerShdw blurRad="38100" dist="38100" dir="2700000" algn="tl">
              <a:srgbClr val="000000"/>
            </a:outerShdw>
          </a:effectLst>
          <a:latin typeface="Arial" pitchFamily="34" charset="0"/>
          <a:ea typeface="ＭＳ Ｐゴシック" pitchFamily="34" charset="-128"/>
        </a:defRPr>
      </a:lvl9pPr>
    </p:titleStyle>
    <p:bodyStyle>
      <a:lvl1pPr marL="342856" indent="-342856" algn="l" rtl="0" fontAlgn="base">
        <a:spcBef>
          <a:spcPct val="20000"/>
        </a:spcBef>
        <a:spcAft>
          <a:spcPct val="0"/>
        </a:spcAft>
        <a:buChar char="•"/>
        <a:defRPr kumimoji="1" sz="3200">
          <a:solidFill>
            <a:schemeClr val="tx1"/>
          </a:solidFill>
          <a:latin typeface="+mn-lt"/>
          <a:ea typeface="+mn-ea"/>
          <a:cs typeface="+mn-cs"/>
        </a:defRPr>
      </a:lvl1pPr>
      <a:lvl2pPr marL="742858" indent="-285714" algn="l" rtl="0" fontAlgn="base">
        <a:spcBef>
          <a:spcPct val="20000"/>
        </a:spcBef>
        <a:spcAft>
          <a:spcPct val="0"/>
        </a:spcAft>
        <a:buChar char="–"/>
        <a:defRPr kumimoji="1" sz="2800">
          <a:solidFill>
            <a:schemeClr val="tx1"/>
          </a:solidFill>
          <a:latin typeface="+mn-lt"/>
          <a:ea typeface="+mn-ea"/>
        </a:defRPr>
      </a:lvl2pPr>
      <a:lvl3pPr marL="1142858" indent="-228572" algn="l" rtl="0" fontAlgn="base">
        <a:spcBef>
          <a:spcPct val="20000"/>
        </a:spcBef>
        <a:spcAft>
          <a:spcPct val="0"/>
        </a:spcAft>
        <a:buChar char="•"/>
        <a:defRPr kumimoji="1" sz="2400">
          <a:solidFill>
            <a:schemeClr val="tx1"/>
          </a:solidFill>
          <a:latin typeface="+mn-lt"/>
          <a:ea typeface="+mn-ea"/>
        </a:defRPr>
      </a:lvl3pPr>
      <a:lvl4pPr marL="1600001" indent="-228572" algn="l" rtl="0" fontAlgn="base">
        <a:spcBef>
          <a:spcPct val="20000"/>
        </a:spcBef>
        <a:spcAft>
          <a:spcPct val="0"/>
        </a:spcAft>
        <a:buChar char="–"/>
        <a:defRPr kumimoji="1" sz="2000">
          <a:solidFill>
            <a:schemeClr val="tx1"/>
          </a:solidFill>
          <a:latin typeface="+mn-lt"/>
          <a:ea typeface="+mn-ea"/>
        </a:defRPr>
      </a:lvl4pPr>
      <a:lvl5pPr marL="2057144" indent="-228572" algn="l" rtl="0" fontAlgn="base">
        <a:spcBef>
          <a:spcPct val="20000"/>
        </a:spcBef>
        <a:spcAft>
          <a:spcPct val="0"/>
        </a:spcAft>
        <a:buChar char="»"/>
        <a:defRPr kumimoji="1" sz="2000">
          <a:solidFill>
            <a:schemeClr val="tx1"/>
          </a:solidFill>
          <a:latin typeface="+mn-lt"/>
          <a:ea typeface="+mn-ea"/>
        </a:defRPr>
      </a:lvl5pPr>
      <a:lvl6pPr marL="2514286" indent="-228572" algn="l" rtl="0" fontAlgn="base">
        <a:spcBef>
          <a:spcPct val="20000"/>
        </a:spcBef>
        <a:spcAft>
          <a:spcPct val="0"/>
        </a:spcAft>
        <a:buChar char="»"/>
        <a:defRPr kumimoji="1" sz="2000">
          <a:solidFill>
            <a:schemeClr val="tx1"/>
          </a:solidFill>
          <a:latin typeface="+mn-lt"/>
          <a:ea typeface="+mn-ea"/>
        </a:defRPr>
      </a:lvl6pPr>
      <a:lvl7pPr marL="2971430" indent="-228572" algn="l" rtl="0" fontAlgn="base">
        <a:spcBef>
          <a:spcPct val="20000"/>
        </a:spcBef>
        <a:spcAft>
          <a:spcPct val="0"/>
        </a:spcAft>
        <a:buChar char="»"/>
        <a:defRPr kumimoji="1" sz="2000">
          <a:solidFill>
            <a:schemeClr val="tx1"/>
          </a:solidFill>
          <a:latin typeface="+mn-lt"/>
          <a:ea typeface="+mn-ea"/>
        </a:defRPr>
      </a:lvl7pPr>
      <a:lvl8pPr marL="3428573" indent="-228572" algn="l" rtl="0" fontAlgn="base">
        <a:spcBef>
          <a:spcPct val="20000"/>
        </a:spcBef>
        <a:spcAft>
          <a:spcPct val="0"/>
        </a:spcAft>
        <a:buChar char="»"/>
        <a:defRPr kumimoji="1" sz="2000">
          <a:solidFill>
            <a:schemeClr val="tx1"/>
          </a:solidFill>
          <a:latin typeface="+mn-lt"/>
          <a:ea typeface="+mn-ea"/>
        </a:defRPr>
      </a:lvl8pPr>
      <a:lvl9pPr marL="3885717" indent="-228572"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914286" rtl="0" eaLnBrk="1" latinLnBrk="0" hangingPunct="1">
        <a:defRPr sz="1800" kern="1200">
          <a:solidFill>
            <a:schemeClr val="tx1"/>
          </a:solidFill>
          <a:latin typeface="+mn-lt"/>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2"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8" algn="l" defTabSz="914286" rtl="0" eaLnBrk="1" latinLnBrk="0" hangingPunct="1">
        <a:defRPr sz="1800" kern="1200">
          <a:solidFill>
            <a:schemeClr val="tx1"/>
          </a:solidFill>
          <a:latin typeface="+mn-lt"/>
          <a:ea typeface="+mn-ea"/>
          <a:cs typeface="+mn-cs"/>
        </a:defRPr>
      </a:lvl7pPr>
      <a:lvl8pPr marL="3200001" algn="l" defTabSz="914286" rtl="0" eaLnBrk="1" latinLnBrk="0" hangingPunct="1">
        <a:defRPr sz="1800" kern="1200">
          <a:solidFill>
            <a:schemeClr val="tx1"/>
          </a:solidFill>
          <a:latin typeface="+mn-lt"/>
          <a:ea typeface="+mn-ea"/>
          <a:cs typeface="+mn-cs"/>
        </a:defRPr>
      </a:lvl8pPr>
      <a:lvl9pPr marL="3657144" algn="l" defTabSz="914286"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17460"/>
            <a:ext cx="9144000" cy="709613"/>
          </a:xfrm>
          <a:prstGeom prst="rect">
            <a:avLst/>
          </a:prstGeom>
          <a:solidFill>
            <a:srgbClr val="000099"/>
          </a:solidFill>
          <a:ln w="9525">
            <a:noFill/>
            <a:miter lim="800000"/>
            <a:headEnd/>
            <a:tailEnd/>
          </a:ln>
          <a:effectLst/>
        </p:spPr>
        <p:txBody>
          <a:bodyPr vert="horz" wrap="square" lIns="91428" tIns="45714" rIns="91428" bIns="45714"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lvl1pPr>
              <a:defRPr sz="1400"/>
            </a:lvl1pPr>
          </a:lstStyle>
          <a:p>
            <a:pPr fontAlgn="base">
              <a:spcBef>
                <a:spcPct val="0"/>
              </a:spcBef>
              <a:spcAft>
                <a:spcPct val="0"/>
              </a:spcAft>
            </a:pPr>
            <a:endParaRPr kumimoji="1" lang="en-US" altLang="ja-JP">
              <a:solidFill>
                <a:srgbClr val="000000"/>
              </a:solidFill>
            </a:endParaRPr>
          </a:p>
        </p:txBody>
      </p:sp>
      <p:sp>
        <p:nvSpPr>
          <p:cNvPr id="1029" name="Rectangle 5"/>
          <p:cNvSpPr>
            <a:spLocks noGrp="1" noChangeArrowheads="1"/>
          </p:cNvSpPr>
          <p:nvPr>
            <p:ph type="ftr" sz="quarter" idx="3"/>
          </p:nvPr>
        </p:nvSpPr>
        <p:spPr bwMode="auto">
          <a:xfrm>
            <a:off x="3124203" y="6245225"/>
            <a:ext cx="2895600" cy="476250"/>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lvl1pPr algn="ctr">
              <a:defRPr sz="1400"/>
            </a:lvl1pPr>
          </a:lstStyle>
          <a:p>
            <a:pPr fontAlgn="base">
              <a:spcBef>
                <a:spcPct val="0"/>
              </a:spcBef>
              <a:spcAft>
                <a:spcPct val="0"/>
              </a:spcAft>
            </a:pPr>
            <a:endParaRPr kumimoji="1" lang="en-US" altLang="ja-JP">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lvl1pPr algn="r">
              <a:defRPr sz="1400"/>
            </a:lvl1pPr>
          </a:lstStyle>
          <a:p>
            <a:pPr fontAlgn="base">
              <a:spcBef>
                <a:spcPct val="0"/>
              </a:spcBef>
              <a:spcAft>
                <a:spcPct val="0"/>
              </a:spcAft>
            </a:pPr>
            <a:fld id="{628006CB-63F0-477E-AC78-DA7D24E3DC7F}" type="slidenum">
              <a:rPr kumimoji="1" lang="en-US" altLang="ja-JP">
                <a:solidFill>
                  <a:srgbClr val="000000"/>
                </a:solidFill>
              </a:rPr>
              <a:pPr fontAlgn="base">
                <a:spcBef>
                  <a:spcPct val="0"/>
                </a:spcBef>
                <a:spcAft>
                  <a:spcPct val="0"/>
                </a:spcAft>
              </a:pPr>
              <a:t>‹#›</a:t>
            </a:fld>
            <a:endParaRPr kumimoji="1" lang="en-US" altLang="ja-JP">
              <a:solidFill>
                <a:srgbClr val="000000"/>
              </a:solidFill>
            </a:endParaRPr>
          </a:p>
        </p:txBody>
      </p:sp>
    </p:spTree>
  </p:cSld>
  <p:clrMap bg1="lt1" tx1="dk1" bg2="lt2" tx2="dk2" accent1="accent1" accent2="accent2" accent3="accent3" accent4="accent4" accent5="accent5" accent6="accent6" hlink="hlink" folHlink="folHlink"/>
  <p:sldLayoutIdLst>
    <p:sldLayoutId id="2147483704" r:id="rId1"/>
  </p:sldLayoutIdLst>
  <p:txStyles>
    <p:titleStyle>
      <a:lvl1pPr algn="ctr" rtl="0" fontAlgn="base">
        <a:spcBef>
          <a:spcPct val="0"/>
        </a:spcBef>
        <a:spcAft>
          <a:spcPct val="0"/>
        </a:spcAft>
        <a:defRPr kumimoji="1" sz="2400">
          <a:solidFill>
            <a:srgbClr val="FF9900"/>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kumimoji="1" sz="2400">
          <a:solidFill>
            <a:srgbClr val="FF9900"/>
          </a:solidFill>
          <a:effectLst>
            <a:outerShdw blurRad="38100" dist="38100" dir="2700000" algn="tl">
              <a:srgbClr val="000000"/>
            </a:outerShdw>
          </a:effectLst>
          <a:latin typeface="Arial" pitchFamily="34" charset="0"/>
          <a:ea typeface="ＭＳ Ｐゴシック" pitchFamily="34" charset="-128"/>
        </a:defRPr>
      </a:lvl2pPr>
      <a:lvl3pPr algn="ctr" rtl="0" fontAlgn="base">
        <a:spcBef>
          <a:spcPct val="0"/>
        </a:spcBef>
        <a:spcAft>
          <a:spcPct val="0"/>
        </a:spcAft>
        <a:defRPr kumimoji="1" sz="2400">
          <a:solidFill>
            <a:srgbClr val="FF9900"/>
          </a:solidFill>
          <a:effectLst>
            <a:outerShdw blurRad="38100" dist="38100" dir="2700000" algn="tl">
              <a:srgbClr val="000000"/>
            </a:outerShdw>
          </a:effectLst>
          <a:latin typeface="Arial" pitchFamily="34" charset="0"/>
          <a:ea typeface="ＭＳ Ｐゴシック" pitchFamily="34" charset="-128"/>
        </a:defRPr>
      </a:lvl3pPr>
      <a:lvl4pPr algn="ctr" rtl="0" fontAlgn="base">
        <a:spcBef>
          <a:spcPct val="0"/>
        </a:spcBef>
        <a:spcAft>
          <a:spcPct val="0"/>
        </a:spcAft>
        <a:defRPr kumimoji="1" sz="2400">
          <a:solidFill>
            <a:srgbClr val="FF9900"/>
          </a:solidFill>
          <a:effectLst>
            <a:outerShdw blurRad="38100" dist="38100" dir="2700000" algn="tl">
              <a:srgbClr val="000000"/>
            </a:outerShdw>
          </a:effectLst>
          <a:latin typeface="Arial" pitchFamily="34" charset="0"/>
          <a:ea typeface="ＭＳ Ｐゴシック" pitchFamily="34" charset="-128"/>
        </a:defRPr>
      </a:lvl4pPr>
      <a:lvl5pPr algn="ctr" rtl="0" fontAlgn="base">
        <a:spcBef>
          <a:spcPct val="0"/>
        </a:spcBef>
        <a:spcAft>
          <a:spcPct val="0"/>
        </a:spcAft>
        <a:defRPr kumimoji="1" sz="2400">
          <a:solidFill>
            <a:srgbClr val="FF9900"/>
          </a:solidFill>
          <a:effectLst>
            <a:outerShdw blurRad="38100" dist="38100" dir="2700000" algn="tl">
              <a:srgbClr val="000000"/>
            </a:outerShdw>
          </a:effectLst>
          <a:latin typeface="Arial" pitchFamily="34" charset="0"/>
          <a:ea typeface="ＭＳ Ｐゴシック" pitchFamily="34" charset="-128"/>
        </a:defRPr>
      </a:lvl5pPr>
      <a:lvl6pPr marL="457143" algn="ctr" rtl="0" fontAlgn="base">
        <a:spcBef>
          <a:spcPct val="0"/>
        </a:spcBef>
        <a:spcAft>
          <a:spcPct val="0"/>
        </a:spcAft>
        <a:defRPr kumimoji="1" sz="2400">
          <a:solidFill>
            <a:srgbClr val="FF9900"/>
          </a:solidFill>
          <a:effectLst>
            <a:outerShdw blurRad="38100" dist="38100" dir="2700000" algn="tl">
              <a:srgbClr val="000000"/>
            </a:outerShdw>
          </a:effectLst>
          <a:latin typeface="Arial" pitchFamily="34" charset="0"/>
          <a:ea typeface="ＭＳ Ｐゴシック" pitchFamily="34" charset="-128"/>
        </a:defRPr>
      </a:lvl6pPr>
      <a:lvl7pPr marL="914286" algn="ctr" rtl="0" fontAlgn="base">
        <a:spcBef>
          <a:spcPct val="0"/>
        </a:spcBef>
        <a:spcAft>
          <a:spcPct val="0"/>
        </a:spcAft>
        <a:defRPr kumimoji="1" sz="2400">
          <a:solidFill>
            <a:srgbClr val="FF9900"/>
          </a:solidFill>
          <a:effectLst>
            <a:outerShdw blurRad="38100" dist="38100" dir="2700000" algn="tl">
              <a:srgbClr val="000000"/>
            </a:outerShdw>
          </a:effectLst>
          <a:latin typeface="Arial" pitchFamily="34" charset="0"/>
          <a:ea typeface="ＭＳ Ｐゴシック" pitchFamily="34" charset="-128"/>
        </a:defRPr>
      </a:lvl7pPr>
      <a:lvl8pPr marL="1371429" algn="ctr" rtl="0" fontAlgn="base">
        <a:spcBef>
          <a:spcPct val="0"/>
        </a:spcBef>
        <a:spcAft>
          <a:spcPct val="0"/>
        </a:spcAft>
        <a:defRPr kumimoji="1" sz="2400">
          <a:solidFill>
            <a:srgbClr val="FF9900"/>
          </a:solidFill>
          <a:effectLst>
            <a:outerShdw blurRad="38100" dist="38100" dir="2700000" algn="tl">
              <a:srgbClr val="000000"/>
            </a:outerShdw>
          </a:effectLst>
          <a:latin typeface="Arial" pitchFamily="34" charset="0"/>
          <a:ea typeface="ＭＳ Ｐゴシック" pitchFamily="34" charset="-128"/>
        </a:defRPr>
      </a:lvl8pPr>
      <a:lvl9pPr marL="1828572" algn="ctr" rtl="0" fontAlgn="base">
        <a:spcBef>
          <a:spcPct val="0"/>
        </a:spcBef>
        <a:spcAft>
          <a:spcPct val="0"/>
        </a:spcAft>
        <a:defRPr kumimoji="1" sz="2400">
          <a:solidFill>
            <a:srgbClr val="FF9900"/>
          </a:solidFill>
          <a:effectLst>
            <a:outerShdw blurRad="38100" dist="38100" dir="2700000" algn="tl">
              <a:srgbClr val="000000"/>
            </a:outerShdw>
          </a:effectLst>
          <a:latin typeface="Arial" pitchFamily="34" charset="0"/>
          <a:ea typeface="ＭＳ Ｐゴシック" pitchFamily="34" charset="-128"/>
        </a:defRPr>
      </a:lvl9pPr>
    </p:titleStyle>
    <p:bodyStyle>
      <a:lvl1pPr marL="342856" indent="-342856" algn="l" rtl="0" fontAlgn="base">
        <a:spcBef>
          <a:spcPct val="20000"/>
        </a:spcBef>
        <a:spcAft>
          <a:spcPct val="0"/>
        </a:spcAft>
        <a:buChar char="•"/>
        <a:defRPr kumimoji="1" sz="3200">
          <a:solidFill>
            <a:schemeClr val="tx1"/>
          </a:solidFill>
          <a:latin typeface="+mn-lt"/>
          <a:ea typeface="+mn-ea"/>
          <a:cs typeface="+mn-cs"/>
        </a:defRPr>
      </a:lvl1pPr>
      <a:lvl2pPr marL="742858" indent="-285714" algn="l" rtl="0" fontAlgn="base">
        <a:spcBef>
          <a:spcPct val="20000"/>
        </a:spcBef>
        <a:spcAft>
          <a:spcPct val="0"/>
        </a:spcAft>
        <a:buChar char="–"/>
        <a:defRPr kumimoji="1" sz="2800">
          <a:solidFill>
            <a:schemeClr val="tx1"/>
          </a:solidFill>
          <a:latin typeface="+mn-lt"/>
          <a:ea typeface="+mn-ea"/>
        </a:defRPr>
      </a:lvl2pPr>
      <a:lvl3pPr marL="1142858" indent="-228572" algn="l" rtl="0" fontAlgn="base">
        <a:spcBef>
          <a:spcPct val="20000"/>
        </a:spcBef>
        <a:spcAft>
          <a:spcPct val="0"/>
        </a:spcAft>
        <a:buChar char="•"/>
        <a:defRPr kumimoji="1" sz="2400">
          <a:solidFill>
            <a:schemeClr val="tx1"/>
          </a:solidFill>
          <a:latin typeface="+mn-lt"/>
          <a:ea typeface="+mn-ea"/>
        </a:defRPr>
      </a:lvl3pPr>
      <a:lvl4pPr marL="1600001" indent="-228572" algn="l" rtl="0" fontAlgn="base">
        <a:spcBef>
          <a:spcPct val="20000"/>
        </a:spcBef>
        <a:spcAft>
          <a:spcPct val="0"/>
        </a:spcAft>
        <a:buChar char="–"/>
        <a:defRPr kumimoji="1" sz="2000">
          <a:solidFill>
            <a:schemeClr val="tx1"/>
          </a:solidFill>
          <a:latin typeface="+mn-lt"/>
          <a:ea typeface="+mn-ea"/>
        </a:defRPr>
      </a:lvl4pPr>
      <a:lvl5pPr marL="2057144" indent="-228572" algn="l" rtl="0" fontAlgn="base">
        <a:spcBef>
          <a:spcPct val="20000"/>
        </a:spcBef>
        <a:spcAft>
          <a:spcPct val="0"/>
        </a:spcAft>
        <a:buChar char="»"/>
        <a:defRPr kumimoji="1" sz="2000">
          <a:solidFill>
            <a:schemeClr val="tx1"/>
          </a:solidFill>
          <a:latin typeface="+mn-lt"/>
          <a:ea typeface="+mn-ea"/>
        </a:defRPr>
      </a:lvl5pPr>
      <a:lvl6pPr marL="2514286" indent="-228572" algn="l" rtl="0" fontAlgn="base">
        <a:spcBef>
          <a:spcPct val="20000"/>
        </a:spcBef>
        <a:spcAft>
          <a:spcPct val="0"/>
        </a:spcAft>
        <a:buChar char="»"/>
        <a:defRPr kumimoji="1" sz="2000">
          <a:solidFill>
            <a:schemeClr val="tx1"/>
          </a:solidFill>
          <a:latin typeface="+mn-lt"/>
          <a:ea typeface="+mn-ea"/>
        </a:defRPr>
      </a:lvl6pPr>
      <a:lvl7pPr marL="2971430" indent="-228572" algn="l" rtl="0" fontAlgn="base">
        <a:spcBef>
          <a:spcPct val="20000"/>
        </a:spcBef>
        <a:spcAft>
          <a:spcPct val="0"/>
        </a:spcAft>
        <a:buChar char="»"/>
        <a:defRPr kumimoji="1" sz="2000">
          <a:solidFill>
            <a:schemeClr val="tx1"/>
          </a:solidFill>
          <a:latin typeface="+mn-lt"/>
          <a:ea typeface="+mn-ea"/>
        </a:defRPr>
      </a:lvl7pPr>
      <a:lvl8pPr marL="3428573" indent="-228572" algn="l" rtl="0" fontAlgn="base">
        <a:spcBef>
          <a:spcPct val="20000"/>
        </a:spcBef>
        <a:spcAft>
          <a:spcPct val="0"/>
        </a:spcAft>
        <a:buChar char="»"/>
        <a:defRPr kumimoji="1" sz="2000">
          <a:solidFill>
            <a:schemeClr val="tx1"/>
          </a:solidFill>
          <a:latin typeface="+mn-lt"/>
          <a:ea typeface="+mn-ea"/>
        </a:defRPr>
      </a:lvl8pPr>
      <a:lvl9pPr marL="3885717" indent="-228572"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914286" rtl="0" eaLnBrk="1" latinLnBrk="0" hangingPunct="1">
        <a:defRPr sz="1800" kern="1200">
          <a:solidFill>
            <a:schemeClr val="tx1"/>
          </a:solidFill>
          <a:latin typeface="+mn-lt"/>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2"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8" algn="l" defTabSz="914286" rtl="0" eaLnBrk="1" latinLnBrk="0" hangingPunct="1">
        <a:defRPr sz="1800" kern="1200">
          <a:solidFill>
            <a:schemeClr val="tx1"/>
          </a:solidFill>
          <a:latin typeface="+mn-lt"/>
          <a:ea typeface="+mn-ea"/>
          <a:cs typeface="+mn-cs"/>
        </a:defRPr>
      </a:lvl7pPr>
      <a:lvl8pPr marL="3200001" algn="l" defTabSz="914286" rtl="0" eaLnBrk="1" latinLnBrk="0" hangingPunct="1">
        <a:defRPr sz="1800" kern="1200">
          <a:solidFill>
            <a:schemeClr val="tx1"/>
          </a:solidFill>
          <a:latin typeface="+mn-lt"/>
          <a:ea typeface="+mn-ea"/>
          <a:cs typeface="+mn-cs"/>
        </a:defRPr>
      </a:lvl8pPr>
      <a:lvl9pPr marL="3657144" algn="l" defTabSz="914286"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17460"/>
            <a:ext cx="9144000" cy="709613"/>
          </a:xfrm>
          <a:prstGeom prst="rect">
            <a:avLst/>
          </a:prstGeom>
          <a:solidFill>
            <a:srgbClr val="000099"/>
          </a:solidFill>
          <a:ln w="9525">
            <a:noFill/>
            <a:miter lim="800000"/>
            <a:headEnd/>
            <a:tailEnd/>
          </a:ln>
          <a:effectLst/>
        </p:spPr>
        <p:txBody>
          <a:bodyPr vert="horz" wrap="square" lIns="91428" tIns="45714" rIns="91428" bIns="45714"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lvl1pPr>
              <a:defRPr sz="1400"/>
            </a:lvl1pPr>
          </a:lstStyle>
          <a:p>
            <a:pPr fontAlgn="base">
              <a:spcBef>
                <a:spcPct val="0"/>
              </a:spcBef>
              <a:spcAft>
                <a:spcPct val="0"/>
              </a:spcAft>
            </a:pPr>
            <a:endParaRPr kumimoji="1" lang="en-US" altLang="ja-JP">
              <a:solidFill>
                <a:srgbClr val="000000"/>
              </a:solidFill>
            </a:endParaRPr>
          </a:p>
        </p:txBody>
      </p:sp>
      <p:sp>
        <p:nvSpPr>
          <p:cNvPr id="1029" name="Rectangle 5"/>
          <p:cNvSpPr>
            <a:spLocks noGrp="1" noChangeArrowheads="1"/>
          </p:cNvSpPr>
          <p:nvPr>
            <p:ph type="ftr" sz="quarter" idx="3"/>
          </p:nvPr>
        </p:nvSpPr>
        <p:spPr bwMode="auto">
          <a:xfrm>
            <a:off x="3124203" y="6245225"/>
            <a:ext cx="2895600" cy="476250"/>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lvl1pPr algn="ctr">
              <a:defRPr sz="1400"/>
            </a:lvl1pPr>
          </a:lstStyle>
          <a:p>
            <a:pPr fontAlgn="base">
              <a:spcBef>
                <a:spcPct val="0"/>
              </a:spcBef>
              <a:spcAft>
                <a:spcPct val="0"/>
              </a:spcAft>
            </a:pPr>
            <a:endParaRPr kumimoji="1" lang="en-US" altLang="ja-JP">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lvl1pPr algn="r">
              <a:defRPr sz="1400"/>
            </a:lvl1pPr>
          </a:lstStyle>
          <a:p>
            <a:pPr fontAlgn="base">
              <a:spcBef>
                <a:spcPct val="0"/>
              </a:spcBef>
              <a:spcAft>
                <a:spcPct val="0"/>
              </a:spcAft>
            </a:pPr>
            <a:fld id="{628006CB-63F0-477E-AC78-DA7D24E3DC7F}" type="slidenum">
              <a:rPr kumimoji="1" lang="en-US" altLang="ja-JP">
                <a:solidFill>
                  <a:srgbClr val="000000"/>
                </a:solidFill>
              </a:rPr>
              <a:pPr fontAlgn="base">
                <a:spcBef>
                  <a:spcPct val="0"/>
                </a:spcBef>
                <a:spcAft>
                  <a:spcPct val="0"/>
                </a:spcAft>
              </a:pPr>
              <a:t>‹#›</a:t>
            </a:fld>
            <a:endParaRPr kumimoji="1" lang="en-US" altLang="ja-JP">
              <a:solidFill>
                <a:srgbClr val="000000"/>
              </a:solidFill>
            </a:endParaRPr>
          </a:p>
        </p:txBody>
      </p:sp>
    </p:spTree>
  </p:cSld>
  <p:clrMap bg1="lt1" tx1="dk1" bg2="lt2" tx2="dk2" accent1="accent1" accent2="accent2" accent3="accent3" accent4="accent4" accent5="accent5" accent6="accent6" hlink="hlink" folHlink="folHlink"/>
  <p:sldLayoutIdLst>
    <p:sldLayoutId id="2147483706" r:id="rId1"/>
  </p:sldLayoutIdLst>
  <p:txStyles>
    <p:titleStyle>
      <a:lvl1pPr algn="ctr" rtl="0" fontAlgn="base">
        <a:spcBef>
          <a:spcPct val="0"/>
        </a:spcBef>
        <a:spcAft>
          <a:spcPct val="0"/>
        </a:spcAft>
        <a:defRPr kumimoji="1" sz="2400">
          <a:solidFill>
            <a:srgbClr val="FF9900"/>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kumimoji="1" sz="2400">
          <a:solidFill>
            <a:srgbClr val="FF9900"/>
          </a:solidFill>
          <a:effectLst>
            <a:outerShdw blurRad="38100" dist="38100" dir="2700000" algn="tl">
              <a:srgbClr val="000000"/>
            </a:outerShdw>
          </a:effectLst>
          <a:latin typeface="Arial" pitchFamily="34" charset="0"/>
          <a:ea typeface="ＭＳ Ｐゴシック" pitchFamily="34" charset="-128"/>
        </a:defRPr>
      </a:lvl2pPr>
      <a:lvl3pPr algn="ctr" rtl="0" fontAlgn="base">
        <a:spcBef>
          <a:spcPct val="0"/>
        </a:spcBef>
        <a:spcAft>
          <a:spcPct val="0"/>
        </a:spcAft>
        <a:defRPr kumimoji="1" sz="2400">
          <a:solidFill>
            <a:srgbClr val="FF9900"/>
          </a:solidFill>
          <a:effectLst>
            <a:outerShdw blurRad="38100" dist="38100" dir="2700000" algn="tl">
              <a:srgbClr val="000000"/>
            </a:outerShdw>
          </a:effectLst>
          <a:latin typeface="Arial" pitchFamily="34" charset="0"/>
          <a:ea typeface="ＭＳ Ｐゴシック" pitchFamily="34" charset="-128"/>
        </a:defRPr>
      </a:lvl3pPr>
      <a:lvl4pPr algn="ctr" rtl="0" fontAlgn="base">
        <a:spcBef>
          <a:spcPct val="0"/>
        </a:spcBef>
        <a:spcAft>
          <a:spcPct val="0"/>
        </a:spcAft>
        <a:defRPr kumimoji="1" sz="2400">
          <a:solidFill>
            <a:srgbClr val="FF9900"/>
          </a:solidFill>
          <a:effectLst>
            <a:outerShdw blurRad="38100" dist="38100" dir="2700000" algn="tl">
              <a:srgbClr val="000000"/>
            </a:outerShdw>
          </a:effectLst>
          <a:latin typeface="Arial" pitchFamily="34" charset="0"/>
          <a:ea typeface="ＭＳ Ｐゴシック" pitchFamily="34" charset="-128"/>
        </a:defRPr>
      </a:lvl4pPr>
      <a:lvl5pPr algn="ctr" rtl="0" fontAlgn="base">
        <a:spcBef>
          <a:spcPct val="0"/>
        </a:spcBef>
        <a:spcAft>
          <a:spcPct val="0"/>
        </a:spcAft>
        <a:defRPr kumimoji="1" sz="2400">
          <a:solidFill>
            <a:srgbClr val="FF9900"/>
          </a:solidFill>
          <a:effectLst>
            <a:outerShdw blurRad="38100" dist="38100" dir="2700000" algn="tl">
              <a:srgbClr val="000000"/>
            </a:outerShdw>
          </a:effectLst>
          <a:latin typeface="Arial" pitchFamily="34" charset="0"/>
          <a:ea typeface="ＭＳ Ｐゴシック" pitchFamily="34" charset="-128"/>
        </a:defRPr>
      </a:lvl5pPr>
      <a:lvl6pPr marL="457143" algn="ctr" rtl="0" fontAlgn="base">
        <a:spcBef>
          <a:spcPct val="0"/>
        </a:spcBef>
        <a:spcAft>
          <a:spcPct val="0"/>
        </a:spcAft>
        <a:defRPr kumimoji="1" sz="2400">
          <a:solidFill>
            <a:srgbClr val="FF9900"/>
          </a:solidFill>
          <a:effectLst>
            <a:outerShdw blurRad="38100" dist="38100" dir="2700000" algn="tl">
              <a:srgbClr val="000000"/>
            </a:outerShdw>
          </a:effectLst>
          <a:latin typeface="Arial" pitchFamily="34" charset="0"/>
          <a:ea typeface="ＭＳ Ｐゴシック" pitchFamily="34" charset="-128"/>
        </a:defRPr>
      </a:lvl6pPr>
      <a:lvl7pPr marL="914286" algn="ctr" rtl="0" fontAlgn="base">
        <a:spcBef>
          <a:spcPct val="0"/>
        </a:spcBef>
        <a:spcAft>
          <a:spcPct val="0"/>
        </a:spcAft>
        <a:defRPr kumimoji="1" sz="2400">
          <a:solidFill>
            <a:srgbClr val="FF9900"/>
          </a:solidFill>
          <a:effectLst>
            <a:outerShdw blurRad="38100" dist="38100" dir="2700000" algn="tl">
              <a:srgbClr val="000000"/>
            </a:outerShdw>
          </a:effectLst>
          <a:latin typeface="Arial" pitchFamily="34" charset="0"/>
          <a:ea typeface="ＭＳ Ｐゴシック" pitchFamily="34" charset="-128"/>
        </a:defRPr>
      </a:lvl7pPr>
      <a:lvl8pPr marL="1371429" algn="ctr" rtl="0" fontAlgn="base">
        <a:spcBef>
          <a:spcPct val="0"/>
        </a:spcBef>
        <a:spcAft>
          <a:spcPct val="0"/>
        </a:spcAft>
        <a:defRPr kumimoji="1" sz="2400">
          <a:solidFill>
            <a:srgbClr val="FF9900"/>
          </a:solidFill>
          <a:effectLst>
            <a:outerShdw blurRad="38100" dist="38100" dir="2700000" algn="tl">
              <a:srgbClr val="000000"/>
            </a:outerShdw>
          </a:effectLst>
          <a:latin typeface="Arial" pitchFamily="34" charset="0"/>
          <a:ea typeface="ＭＳ Ｐゴシック" pitchFamily="34" charset="-128"/>
        </a:defRPr>
      </a:lvl8pPr>
      <a:lvl9pPr marL="1828572" algn="ctr" rtl="0" fontAlgn="base">
        <a:spcBef>
          <a:spcPct val="0"/>
        </a:spcBef>
        <a:spcAft>
          <a:spcPct val="0"/>
        </a:spcAft>
        <a:defRPr kumimoji="1" sz="2400">
          <a:solidFill>
            <a:srgbClr val="FF9900"/>
          </a:solidFill>
          <a:effectLst>
            <a:outerShdw blurRad="38100" dist="38100" dir="2700000" algn="tl">
              <a:srgbClr val="000000"/>
            </a:outerShdw>
          </a:effectLst>
          <a:latin typeface="Arial" pitchFamily="34" charset="0"/>
          <a:ea typeface="ＭＳ Ｐゴシック" pitchFamily="34" charset="-128"/>
        </a:defRPr>
      </a:lvl9pPr>
    </p:titleStyle>
    <p:bodyStyle>
      <a:lvl1pPr marL="342856" indent="-342856" algn="l" rtl="0" fontAlgn="base">
        <a:spcBef>
          <a:spcPct val="20000"/>
        </a:spcBef>
        <a:spcAft>
          <a:spcPct val="0"/>
        </a:spcAft>
        <a:buChar char="•"/>
        <a:defRPr kumimoji="1" sz="3200">
          <a:solidFill>
            <a:schemeClr val="tx1"/>
          </a:solidFill>
          <a:latin typeface="+mn-lt"/>
          <a:ea typeface="+mn-ea"/>
          <a:cs typeface="+mn-cs"/>
        </a:defRPr>
      </a:lvl1pPr>
      <a:lvl2pPr marL="742858" indent="-285714" algn="l" rtl="0" fontAlgn="base">
        <a:spcBef>
          <a:spcPct val="20000"/>
        </a:spcBef>
        <a:spcAft>
          <a:spcPct val="0"/>
        </a:spcAft>
        <a:buChar char="–"/>
        <a:defRPr kumimoji="1" sz="2800">
          <a:solidFill>
            <a:schemeClr val="tx1"/>
          </a:solidFill>
          <a:latin typeface="+mn-lt"/>
          <a:ea typeface="+mn-ea"/>
        </a:defRPr>
      </a:lvl2pPr>
      <a:lvl3pPr marL="1142858" indent="-228572" algn="l" rtl="0" fontAlgn="base">
        <a:spcBef>
          <a:spcPct val="20000"/>
        </a:spcBef>
        <a:spcAft>
          <a:spcPct val="0"/>
        </a:spcAft>
        <a:buChar char="•"/>
        <a:defRPr kumimoji="1" sz="2400">
          <a:solidFill>
            <a:schemeClr val="tx1"/>
          </a:solidFill>
          <a:latin typeface="+mn-lt"/>
          <a:ea typeface="+mn-ea"/>
        </a:defRPr>
      </a:lvl3pPr>
      <a:lvl4pPr marL="1600001" indent="-228572" algn="l" rtl="0" fontAlgn="base">
        <a:spcBef>
          <a:spcPct val="20000"/>
        </a:spcBef>
        <a:spcAft>
          <a:spcPct val="0"/>
        </a:spcAft>
        <a:buChar char="–"/>
        <a:defRPr kumimoji="1" sz="2000">
          <a:solidFill>
            <a:schemeClr val="tx1"/>
          </a:solidFill>
          <a:latin typeface="+mn-lt"/>
          <a:ea typeface="+mn-ea"/>
        </a:defRPr>
      </a:lvl4pPr>
      <a:lvl5pPr marL="2057144" indent="-228572" algn="l" rtl="0" fontAlgn="base">
        <a:spcBef>
          <a:spcPct val="20000"/>
        </a:spcBef>
        <a:spcAft>
          <a:spcPct val="0"/>
        </a:spcAft>
        <a:buChar char="»"/>
        <a:defRPr kumimoji="1" sz="2000">
          <a:solidFill>
            <a:schemeClr val="tx1"/>
          </a:solidFill>
          <a:latin typeface="+mn-lt"/>
          <a:ea typeface="+mn-ea"/>
        </a:defRPr>
      </a:lvl5pPr>
      <a:lvl6pPr marL="2514286" indent="-228572" algn="l" rtl="0" fontAlgn="base">
        <a:spcBef>
          <a:spcPct val="20000"/>
        </a:spcBef>
        <a:spcAft>
          <a:spcPct val="0"/>
        </a:spcAft>
        <a:buChar char="»"/>
        <a:defRPr kumimoji="1" sz="2000">
          <a:solidFill>
            <a:schemeClr val="tx1"/>
          </a:solidFill>
          <a:latin typeface="+mn-lt"/>
          <a:ea typeface="+mn-ea"/>
        </a:defRPr>
      </a:lvl6pPr>
      <a:lvl7pPr marL="2971430" indent="-228572" algn="l" rtl="0" fontAlgn="base">
        <a:spcBef>
          <a:spcPct val="20000"/>
        </a:spcBef>
        <a:spcAft>
          <a:spcPct val="0"/>
        </a:spcAft>
        <a:buChar char="»"/>
        <a:defRPr kumimoji="1" sz="2000">
          <a:solidFill>
            <a:schemeClr val="tx1"/>
          </a:solidFill>
          <a:latin typeface="+mn-lt"/>
          <a:ea typeface="+mn-ea"/>
        </a:defRPr>
      </a:lvl7pPr>
      <a:lvl8pPr marL="3428573" indent="-228572" algn="l" rtl="0" fontAlgn="base">
        <a:spcBef>
          <a:spcPct val="20000"/>
        </a:spcBef>
        <a:spcAft>
          <a:spcPct val="0"/>
        </a:spcAft>
        <a:buChar char="»"/>
        <a:defRPr kumimoji="1" sz="2000">
          <a:solidFill>
            <a:schemeClr val="tx1"/>
          </a:solidFill>
          <a:latin typeface="+mn-lt"/>
          <a:ea typeface="+mn-ea"/>
        </a:defRPr>
      </a:lvl8pPr>
      <a:lvl9pPr marL="3885717" indent="-228572"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914286" rtl="0" eaLnBrk="1" latinLnBrk="0" hangingPunct="1">
        <a:defRPr sz="1800" kern="1200">
          <a:solidFill>
            <a:schemeClr val="tx1"/>
          </a:solidFill>
          <a:latin typeface="+mn-lt"/>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2"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8" algn="l" defTabSz="914286" rtl="0" eaLnBrk="1" latinLnBrk="0" hangingPunct="1">
        <a:defRPr sz="1800" kern="1200">
          <a:solidFill>
            <a:schemeClr val="tx1"/>
          </a:solidFill>
          <a:latin typeface="+mn-lt"/>
          <a:ea typeface="+mn-ea"/>
          <a:cs typeface="+mn-cs"/>
        </a:defRPr>
      </a:lvl7pPr>
      <a:lvl8pPr marL="3200001" algn="l" defTabSz="914286" rtl="0" eaLnBrk="1" latinLnBrk="0" hangingPunct="1">
        <a:defRPr sz="1800" kern="1200">
          <a:solidFill>
            <a:schemeClr val="tx1"/>
          </a:solidFill>
          <a:latin typeface="+mn-lt"/>
          <a:ea typeface="+mn-ea"/>
          <a:cs typeface="+mn-cs"/>
        </a:defRPr>
      </a:lvl8pPr>
      <a:lvl9pPr marL="3657144" algn="l" defTabSz="914286"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28" tIns="45714" rIns="91428" bIns="45714" numCol="1" anchor="ctr" anchorCtr="0" compatLnSpc="1">
            <a:prstTxWarp prst="textNoShape">
              <a:avLst/>
            </a:prstTxWarp>
          </a:bodyPr>
          <a:lstStyle/>
          <a:p>
            <a:pPr lvl="0"/>
            <a:r>
              <a:rPr lang="fr-FR" smtClean="0"/>
              <a:t>Cliquez pour modifier le style du titre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28" tIns="45714" rIns="91428" bIns="45714"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fr-FR">
              <a:solidFill>
                <a:srgbClr val="000000"/>
              </a:solidFill>
            </a:endParaRPr>
          </a:p>
        </p:txBody>
      </p:sp>
      <p:sp>
        <p:nvSpPr>
          <p:cNvPr id="1029" name="Rectangle 5"/>
          <p:cNvSpPr>
            <a:spLocks noGrp="1" noChangeArrowheads="1"/>
          </p:cNvSpPr>
          <p:nvPr>
            <p:ph type="ftr" sz="quarter" idx="3"/>
          </p:nvPr>
        </p:nvSpPr>
        <p:spPr bwMode="auto">
          <a:xfrm>
            <a:off x="3124203" y="6245225"/>
            <a:ext cx="2895600" cy="476250"/>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fr-FR">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19F4FC92-B1E6-463A-A45C-5656F5B7854B}" type="slidenum">
              <a:rPr lang="fr-FR">
                <a:solidFill>
                  <a:srgbClr val="000000"/>
                </a:solidFill>
              </a:rPr>
              <a:pPr fontAlgn="base">
                <a:spcBef>
                  <a:spcPct val="0"/>
                </a:spcBef>
                <a:spcAft>
                  <a:spcPct val="0"/>
                </a:spcAft>
                <a:defRPr/>
              </a:pPr>
              <a:t>‹#›</a:t>
            </a:fld>
            <a:endParaRPr lang="fr-FR">
              <a:solidFill>
                <a:srgbClr val="000000"/>
              </a:solidFill>
            </a:endParaRPr>
          </a:p>
        </p:txBody>
      </p:sp>
    </p:spTree>
  </p:cSld>
  <p:clrMap bg1="lt1" tx1="dk1" bg2="lt2" tx2="dk2" accent1="accent1" accent2="accent2" accent3="accent3" accent4="accent4" accent5="accent5" accent6="accent6" hlink="hlink" folHlink="folHlink"/>
  <p:sldLayoutIdLst>
    <p:sldLayoutId id="2147483708"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43" algn="ctr" rtl="0" fontAlgn="base">
        <a:spcBef>
          <a:spcPct val="0"/>
        </a:spcBef>
        <a:spcAft>
          <a:spcPct val="0"/>
        </a:spcAft>
        <a:defRPr sz="4400">
          <a:solidFill>
            <a:schemeClr val="tx2"/>
          </a:solidFill>
          <a:latin typeface="Arial" charset="0"/>
        </a:defRPr>
      </a:lvl6pPr>
      <a:lvl7pPr marL="914286" algn="ctr" rtl="0" fontAlgn="base">
        <a:spcBef>
          <a:spcPct val="0"/>
        </a:spcBef>
        <a:spcAft>
          <a:spcPct val="0"/>
        </a:spcAft>
        <a:defRPr sz="4400">
          <a:solidFill>
            <a:schemeClr val="tx2"/>
          </a:solidFill>
          <a:latin typeface="Arial" charset="0"/>
        </a:defRPr>
      </a:lvl7pPr>
      <a:lvl8pPr marL="1371429" algn="ctr" rtl="0" fontAlgn="base">
        <a:spcBef>
          <a:spcPct val="0"/>
        </a:spcBef>
        <a:spcAft>
          <a:spcPct val="0"/>
        </a:spcAft>
        <a:defRPr sz="4400">
          <a:solidFill>
            <a:schemeClr val="tx2"/>
          </a:solidFill>
          <a:latin typeface="Arial" charset="0"/>
        </a:defRPr>
      </a:lvl8pPr>
      <a:lvl9pPr marL="1828572" algn="ctr" rtl="0" fontAlgn="base">
        <a:spcBef>
          <a:spcPct val="0"/>
        </a:spcBef>
        <a:spcAft>
          <a:spcPct val="0"/>
        </a:spcAft>
        <a:defRPr sz="4400">
          <a:solidFill>
            <a:schemeClr val="tx2"/>
          </a:solidFill>
          <a:latin typeface="Arial" charset="0"/>
        </a:defRPr>
      </a:lvl9pPr>
    </p:titleStyle>
    <p:bodyStyle>
      <a:lvl1pPr marL="342856" indent="-342856" algn="l" rtl="0" eaLnBrk="0" fontAlgn="base" hangingPunct="0">
        <a:spcBef>
          <a:spcPct val="20000"/>
        </a:spcBef>
        <a:spcAft>
          <a:spcPct val="0"/>
        </a:spcAft>
        <a:buChar char="•"/>
        <a:defRPr sz="3200">
          <a:solidFill>
            <a:schemeClr val="tx1"/>
          </a:solidFill>
          <a:latin typeface="+mn-lt"/>
          <a:ea typeface="+mn-ea"/>
          <a:cs typeface="+mn-cs"/>
        </a:defRPr>
      </a:lvl1pPr>
      <a:lvl2pPr marL="742858" indent="-285714" algn="l" rtl="0" eaLnBrk="0" fontAlgn="base" hangingPunct="0">
        <a:spcBef>
          <a:spcPct val="20000"/>
        </a:spcBef>
        <a:spcAft>
          <a:spcPct val="0"/>
        </a:spcAft>
        <a:buChar char="–"/>
        <a:defRPr sz="2800">
          <a:solidFill>
            <a:schemeClr val="tx1"/>
          </a:solidFill>
          <a:latin typeface="+mn-lt"/>
        </a:defRPr>
      </a:lvl2pPr>
      <a:lvl3pPr marL="1142858" indent="-228572" algn="l" rtl="0" eaLnBrk="0" fontAlgn="base" hangingPunct="0">
        <a:spcBef>
          <a:spcPct val="20000"/>
        </a:spcBef>
        <a:spcAft>
          <a:spcPct val="0"/>
        </a:spcAft>
        <a:buChar char="•"/>
        <a:defRPr sz="2400">
          <a:solidFill>
            <a:schemeClr val="tx1"/>
          </a:solidFill>
          <a:latin typeface="+mn-lt"/>
        </a:defRPr>
      </a:lvl3pPr>
      <a:lvl4pPr marL="1600001" indent="-228572" algn="l" rtl="0" eaLnBrk="0" fontAlgn="base" hangingPunct="0">
        <a:spcBef>
          <a:spcPct val="20000"/>
        </a:spcBef>
        <a:spcAft>
          <a:spcPct val="0"/>
        </a:spcAft>
        <a:buChar char="–"/>
        <a:defRPr sz="2000">
          <a:solidFill>
            <a:schemeClr val="tx1"/>
          </a:solidFill>
          <a:latin typeface="+mn-lt"/>
        </a:defRPr>
      </a:lvl4pPr>
      <a:lvl5pPr marL="2057144" indent="-228572" algn="l" rtl="0" eaLnBrk="0" fontAlgn="base" hangingPunct="0">
        <a:spcBef>
          <a:spcPct val="20000"/>
        </a:spcBef>
        <a:spcAft>
          <a:spcPct val="0"/>
        </a:spcAft>
        <a:buChar char="»"/>
        <a:defRPr sz="2000">
          <a:solidFill>
            <a:schemeClr val="tx1"/>
          </a:solidFill>
          <a:latin typeface="+mn-lt"/>
        </a:defRPr>
      </a:lvl5pPr>
      <a:lvl6pPr marL="2514286" indent="-228572" algn="l" rtl="0" fontAlgn="base">
        <a:spcBef>
          <a:spcPct val="20000"/>
        </a:spcBef>
        <a:spcAft>
          <a:spcPct val="0"/>
        </a:spcAft>
        <a:buChar char="»"/>
        <a:defRPr sz="2000">
          <a:solidFill>
            <a:schemeClr val="tx1"/>
          </a:solidFill>
          <a:latin typeface="+mn-lt"/>
        </a:defRPr>
      </a:lvl6pPr>
      <a:lvl7pPr marL="2971430" indent="-228572" algn="l" rtl="0" fontAlgn="base">
        <a:spcBef>
          <a:spcPct val="20000"/>
        </a:spcBef>
        <a:spcAft>
          <a:spcPct val="0"/>
        </a:spcAft>
        <a:buChar char="»"/>
        <a:defRPr sz="2000">
          <a:solidFill>
            <a:schemeClr val="tx1"/>
          </a:solidFill>
          <a:latin typeface="+mn-lt"/>
        </a:defRPr>
      </a:lvl7pPr>
      <a:lvl8pPr marL="3428573" indent="-228572" algn="l" rtl="0" fontAlgn="base">
        <a:spcBef>
          <a:spcPct val="20000"/>
        </a:spcBef>
        <a:spcAft>
          <a:spcPct val="0"/>
        </a:spcAft>
        <a:buChar char="»"/>
        <a:defRPr sz="2000">
          <a:solidFill>
            <a:schemeClr val="tx1"/>
          </a:solidFill>
          <a:latin typeface="+mn-lt"/>
        </a:defRPr>
      </a:lvl8pPr>
      <a:lvl9pPr marL="3885717" indent="-228572"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286" rtl="0" eaLnBrk="1" latinLnBrk="0" hangingPunct="1">
        <a:defRPr sz="1800" kern="1200">
          <a:solidFill>
            <a:schemeClr val="tx1"/>
          </a:solidFill>
          <a:latin typeface="+mn-lt"/>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2"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8" algn="l" defTabSz="914286" rtl="0" eaLnBrk="1" latinLnBrk="0" hangingPunct="1">
        <a:defRPr sz="1800" kern="1200">
          <a:solidFill>
            <a:schemeClr val="tx1"/>
          </a:solidFill>
          <a:latin typeface="+mn-lt"/>
          <a:ea typeface="+mn-ea"/>
          <a:cs typeface="+mn-cs"/>
        </a:defRPr>
      </a:lvl7pPr>
      <a:lvl8pPr marL="3200001" algn="l" defTabSz="914286" rtl="0" eaLnBrk="1" latinLnBrk="0" hangingPunct="1">
        <a:defRPr sz="1800" kern="1200">
          <a:solidFill>
            <a:schemeClr val="tx1"/>
          </a:solidFill>
          <a:latin typeface="+mn-lt"/>
          <a:ea typeface="+mn-ea"/>
          <a:cs typeface="+mn-cs"/>
        </a:defRPr>
      </a:lvl8pPr>
      <a:lvl9pPr marL="3657144" algn="l" defTabSz="914286"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28" tIns="45714" rIns="91428" bIns="45714" numCol="1" anchor="ctr" anchorCtr="0" compatLnSpc="1">
            <a:prstTxWarp prst="textNoShape">
              <a:avLst/>
            </a:prstTxWarp>
          </a:bodyPr>
          <a:lstStyle/>
          <a:p>
            <a:pPr lvl="0"/>
            <a:r>
              <a:rPr lang="fr-FR" smtClean="0"/>
              <a:t>Cliquez pour modifier le style du titre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28" tIns="45714" rIns="91428" bIns="45714"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fr-FR">
              <a:solidFill>
                <a:srgbClr val="000000"/>
              </a:solidFill>
            </a:endParaRPr>
          </a:p>
        </p:txBody>
      </p:sp>
      <p:sp>
        <p:nvSpPr>
          <p:cNvPr id="1029" name="Rectangle 5"/>
          <p:cNvSpPr>
            <a:spLocks noGrp="1" noChangeArrowheads="1"/>
          </p:cNvSpPr>
          <p:nvPr>
            <p:ph type="ftr" sz="quarter" idx="3"/>
          </p:nvPr>
        </p:nvSpPr>
        <p:spPr bwMode="auto">
          <a:xfrm>
            <a:off x="3124203" y="6245225"/>
            <a:ext cx="2895600" cy="476250"/>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fr-FR">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19F4FC92-B1E6-463A-A45C-5656F5B7854B}" type="slidenum">
              <a:rPr lang="fr-FR">
                <a:solidFill>
                  <a:srgbClr val="000000"/>
                </a:solidFill>
              </a:rPr>
              <a:pPr fontAlgn="base">
                <a:spcBef>
                  <a:spcPct val="0"/>
                </a:spcBef>
                <a:spcAft>
                  <a:spcPct val="0"/>
                </a:spcAft>
                <a:defRPr/>
              </a:pPr>
              <a:t>‹#›</a:t>
            </a:fld>
            <a:endParaRPr lang="fr-FR">
              <a:solidFill>
                <a:srgbClr val="000000"/>
              </a:solidFill>
            </a:endParaRPr>
          </a:p>
        </p:txBody>
      </p:sp>
    </p:spTree>
  </p:cSld>
  <p:clrMap bg1="lt1" tx1="dk1" bg2="lt2" tx2="dk2" accent1="accent1" accent2="accent2" accent3="accent3" accent4="accent4" accent5="accent5" accent6="accent6" hlink="hlink" folHlink="folHlink"/>
  <p:sldLayoutIdLst>
    <p:sldLayoutId id="2147483710"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43" algn="ctr" rtl="0" fontAlgn="base">
        <a:spcBef>
          <a:spcPct val="0"/>
        </a:spcBef>
        <a:spcAft>
          <a:spcPct val="0"/>
        </a:spcAft>
        <a:defRPr sz="4400">
          <a:solidFill>
            <a:schemeClr val="tx2"/>
          </a:solidFill>
          <a:latin typeface="Arial" charset="0"/>
        </a:defRPr>
      </a:lvl6pPr>
      <a:lvl7pPr marL="914286" algn="ctr" rtl="0" fontAlgn="base">
        <a:spcBef>
          <a:spcPct val="0"/>
        </a:spcBef>
        <a:spcAft>
          <a:spcPct val="0"/>
        </a:spcAft>
        <a:defRPr sz="4400">
          <a:solidFill>
            <a:schemeClr val="tx2"/>
          </a:solidFill>
          <a:latin typeface="Arial" charset="0"/>
        </a:defRPr>
      </a:lvl7pPr>
      <a:lvl8pPr marL="1371429" algn="ctr" rtl="0" fontAlgn="base">
        <a:spcBef>
          <a:spcPct val="0"/>
        </a:spcBef>
        <a:spcAft>
          <a:spcPct val="0"/>
        </a:spcAft>
        <a:defRPr sz="4400">
          <a:solidFill>
            <a:schemeClr val="tx2"/>
          </a:solidFill>
          <a:latin typeface="Arial" charset="0"/>
        </a:defRPr>
      </a:lvl8pPr>
      <a:lvl9pPr marL="1828572" algn="ctr" rtl="0" fontAlgn="base">
        <a:spcBef>
          <a:spcPct val="0"/>
        </a:spcBef>
        <a:spcAft>
          <a:spcPct val="0"/>
        </a:spcAft>
        <a:defRPr sz="4400">
          <a:solidFill>
            <a:schemeClr val="tx2"/>
          </a:solidFill>
          <a:latin typeface="Arial" charset="0"/>
        </a:defRPr>
      </a:lvl9pPr>
    </p:titleStyle>
    <p:bodyStyle>
      <a:lvl1pPr marL="342856" indent="-342856" algn="l" rtl="0" eaLnBrk="0" fontAlgn="base" hangingPunct="0">
        <a:spcBef>
          <a:spcPct val="20000"/>
        </a:spcBef>
        <a:spcAft>
          <a:spcPct val="0"/>
        </a:spcAft>
        <a:buChar char="•"/>
        <a:defRPr sz="3200">
          <a:solidFill>
            <a:schemeClr val="tx1"/>
          </a:solidFill>
          <a:latin typeface="+mn-lt"/>
          <a:ea typeface="+mn-ea"/>
          <a:cs typeface="+mn-cs"/>
        </a:defRPr>
      </a:lvl1pPr>
      <a:lvl2pPr marL="742858" indent="-285714" algn="l" rtl="0" eaLnBrk="0" fontAlgn="base" hangingPunct="0">
        <a:spcBef>
          <a:spcPct val="20000"/>
        </a:spcBef>
        <a:spcAft>
          <a:spcPct val="0"/>
        </a:spcAft>
        <a:buChar char="–"/>
        <a:defRPr sz="2800">
          <a:solidFill>
            <a:schemeClr val="tx1"/>
          </a:solidFill>
          <a:latin typeface="+mn-lt"/>
        </a:defRPr>
      </a:lvl2pPr>
      <a:lvl3pPr marL="1142858" indent="-228572" algn="l" rtl="0" eaLnBrk="0" fontAlgn="base" hangingPunct="0">
        <a:spcBef>
          <a:spcPct val="20000"/>
        </a:spcBef>
        <a:spcAft>
          <a:spcPct val="0"/>
        </a:spcAft>
        <a:buChar char="•"/>
        <a:defRPr sz="2400">
          <a:solidFill>
            <a:schemeClr val="tx1"/>
          </a:solidFill>
          <a:latin typeface="+mn-lt"/>
        </a:defRPr>
      </a:lvl3pPr>
      <a:lvl4pPr marL="1600001" indent="-228572" algn="l" rtl="0" eaLnBrk="0" fontAlgn="base" hangingPunct="0">
        <a:spcBef>
          <a:spcPct val="20000"/>
        </a:spcBef>
        <a:spcAft>
          <a:spcPct val="0"/>
        </a:spcAft>
        <a:buChar char="–"/>
        <a:defRPr sz="2000">
          <a:solidFill>
            <a:schemeClr val="tx1"/>
          </a:solidFill>
          <a:latin typeface="+mn-lt"/>
        </a:defRPr>
      </a:lvl4pPr>
      <a:lvl5pPr marL="2057144" indent="-228572" algn="l" rtl="0" eaLnBrk="0" fontAlgn="base" hangingPunct="0">
        <a:spcBef>
          <a:spcPct val="20000"/>
        </a:spcBef>
        <a:spcAft>
          <a:spcPct val="0"/>
        </a:spcAft>
        <a:buChar char="»"/>
        <a:defRPr sz="2000">
          <a:solidFill>
            <a:schemeClr val="tx1"/>
          </a:solidFill>
          <a:latin typeface="+mn-lt"/>
        </a:defRPr>
      </a:lvl5pPr>
      <a:lvl6pPr marL="2514286" indent="-228572" algn="l" rtl="0" fontAlgn="base">
        <a:spcBef>
          <a:spcPct val="20000"/>
        </a:spcBef>
        <a:spcAft>
          <a:spcPct val="0"/>
        </a:spcAft>
        <a:buChar char="»"/>
        <a:defRPr sz="2000">
          <a:solidFill>
            <a:schemeClr val="tx1"/>
          </a:solidFill>
          <a:latin typeface="+mn-lt"/>
        </a:defRPr>
      </a:lvl6pPr>
      <a:lvl7pPr marL="2971430" indent="-228572" algn="l" rtl="0" fontAlgn="base">
        <a:spcBef>
          <a:spcPct val="20000"/>
        </a:spcBef>
        <a:spcAft>
          <a:spcPct val="0"/>
        </a:spcAft>
        <a:buChar char="»"/>
        <a:defRPr sz="2000">
          <a:solidFill>
            <a:schemeClr val="tx1"/>
          </a:solidFill>
          <a:latin typeface="+mn-lt"/>
        </a:defRPr>
      </a:lvl7pPr>
      <a:lvl8pPr marL="3428573" indent="-228572" algn="l" rtl="0" fontAlgn="base">
        <a:spcBef>
          <a:spcPct val="20000"/>
        </a:spcBef>
        <a:spcAft>
          <a:spcPct val="0"/>
        </a:spcAft>
        <a:buChar char="»"/>
        <a:defRPr sz="2000">
          <a:solidFill>
            <a:schemeClr val="tx1"/>
          </a:solidFill>
          <a:latin typeface="+mn-lt"/>
        </a:defRPr>
      </a:lvl8pPr>
      <a:lvl9pPr marL="3885717" indent="-228572"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286" rtl="0" eaLnBrk="1" latinLnBrk="0" hangingPunct="1">
        <a:defRPr sz="1800" kern="1200">
          <a:solidFill>
            <a:schemeClr val="tx1"/>
          </a:solidFill>
          <a:latin typeface="+mn-lt"/>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2"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8" algn="l" defTabSz="914286" rtl="0" eaLnBrk="1" latinLnBrk="0" hangingPunct="1">
        <a:defRPr sz="1800" kern="1200">
          <a:solidFill>
            <a:schemeClr val="tx1"/>
          </a:solidFill>
          <a:latin typeface="+mn-lt"/>
          <a:ea typeface="+mn-ea"/>
          <a:cs typeface="+mn-cs"/>
        </a:defRPr>
      </a:lvl7pPr>
      <a:lvl8pPr marL="3200001" algn="l" defTabSz="914286" rtl="0" eaLnBrk="1" latinLnBrk="0" hangingPunct="1">
        <a:defRPr sz="1800" kern="1200">
          <a:solidFill>
            <a:schemeClr val="tx1"/>
          </a:solidFill>
          <a:latin typeface="+mn-lt"/>
          <a:ea typeface="+mn-ea"/>
          <a:cs typeface="+mn-cs"/>
        </a:defRPr>
      </a:lvl8pPr>
      <a:lvl9pPr marL="3657144" algn="l" defTabSz="914286"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28" tIns="45714" rIns="91428" bIns="45714" numCol="1" anchor="ctr" anchorCtr="0" compatLnSpc="1">
            <a:prstTxWarp prst="textNoShape">
              <a:avLst/>
            </a:prstTxWarp>
          </a:bodyPr>
          <a:lstStyle/>
          <a:p>
            <a:pPr lvl="0"/>
            <a:r>
              <a:rPr lang="fr-FR" smtClean="0"/>
              <a:t>Cliquez pour modifier le style du titre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28" tIns="45714" rIns="91428" bIns="45714"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fr-FR">
              <a:solidFill>
                <a:srgbClr val="000000"/>
              </a:solidFill>
            </a:endParaRPr>
          </a:p>
        </p:txBody>
      </p:sp>
      <p:sp>
        <p:nvSpPr>
          <p:cNvPr id="1029" name="Rectangle 5"/>
          <p:cNvSpPr>
            <a:spLocks noGrp="1" noChangeArrowheads="1"/>
          </p:cNvSpPr>
          <p:nvPr>
            <p:ph type="ftr" sz="quarter" idx="3"/>
          </p:nvPr>
        </p:nvSpPr>
        <p:spPr bwMode="auto">
          <a:xfrm>
            <a:off x="3124203" y="6245225"/>
            <a:ext cx="2895600" cy="476250"/>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fr-FR">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19F4FC92-B1E6-463A-A45C-5656F5B7854B}" type="slidenum">
              <a:rPr lang="fr-FR">
                <a:solidFill>
                  <a:srgbClr val="000000"/>
                </a:solidFill>
              </a:rPr>
              <a:pPr fontAlgn="base">
                <a:spcBef>
                  <a:spcPct val="0"/>
                </a:spcBef>
                <a:spcAft>
                  <a:spcPct val="0"/>
                </a:spcAft>
                <a:defRPr/>
              </a:pPr>
              <a:t>‹#›</a:t>
            </a:fld>
            <a:endParaRPr lang="fr-FR">
              <a:solidFill>
                <a:srgbClr val="000000"/>
              </a:solidFill>
            </a:endParaRPr>
          </a:p>
        </p:txBody>
      </p:sp>
    </p:spTree>
  </p:cSld>
  <p:clrMap bg1="lt1" tx1="dk1" bg2="lt2" tx2="dk2" accent1="accent1" accent2="accent2" accent3="accent3" accent4="accent4" accent5="accent5" accent6="accent6" hlink="hlink" folHlink="folHlink"/>
  <p:sldLayoutIdLst>
    <p:sldLayoutId id="2147483712"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43" algn="ctr" rtl="0" fontAlgn="base">
        <a:spcBef>
          <a:spcPct val="0"/>
        </a:spcBef>
        <a:spcAft>
          <a:spcPct val="0"/>
        </a:spcAft>
        <a:defRPr sz="4400">
          <a:solidFill>
            <a:schemeClr val="tx2"/>
          </a:solidFill>
          <a:latin typeface="Arial" charset="0"/>
        </a:defRPr>
      </a:lvl6pPr>
      <a:lvl7pPr marL="914286" algn="ctr" rtl="0" fontAlgn="base">
        <a:spcBef>
          <a:spcPct val="0"/>
        </a:spcBef>
        <a:spcAft>
          <a:spcPct val="0"/>
        </a:spcAft>
        <a:defRPr sz="4400">
          <a:solidFill>
            <a:schemeClr val="tx2"/>
          </a:solidFill>
          <a:latin typeface="Arial" charset="0"/>
        </a:defRPr>
      </a:lvl7pPr>
      <a:lvl8pPr marL="1371429" algn="ctr" rtl="0" fontAlgn="base">
        <a:spcBef>
          <a:spcPct val="0"/>
        </a:spcBef>
        <a:spcAft>
          <a:spcPct val="0"/>
        </a:spcAft>
        <a:defRPr sz="4400">
          <a:solidFill>
            <a:schemeClr val="tx2"/>
          </a:solidFill>
          <a:latin typeface="Arial" charset="0"/>
        </a:defRPr>
      </a:lvl8pPr>
      <a:lvl9pPr marL="1828572" algn="ctr" rtl="0" fontAlgn="base">
        <a:spcBef>
          <a:spcPct val="0"/>
        </a:spcBef>
        <a:spcAft>
          <a:spcPct val="0"/>
        </a:spcAft>
        <a:defRPr sz="4400">
          <a:solidFill>
            <a:schemeClr val="tx2"/>
          </a:solidFill>
          <a:latin typeface="Arial" charset="0"/>
        </a:defRPr>
      </a:lvl9pPr>
    </p:titleStyle>
    <p:bodyStyle>
      <a:lvl1pPr marL="342856" indent="-342856" algn="l" rtl="0" eaLnBrk="0" fontAlgn="base" hangingPunct="0">
        <a:spcBef>
          <a:spcPct val="20000"/>
        </a:spcBef>
        <a:spcAft>
          <a:spcPct val="0"/>
        </a:spcAft>
        <a:buChar char="•"/>
        <a:defRPr sz="3200">
          <a:solidFill>
            <a:schemeClr val="tx1"/>
          </a:solidFill>
          <a:latin typeface="+mn-lt"/>
          <a:ea typeface="+mn-ea"/>
          <a:cs typeface="+mn-cs"/>
        </a:defRPr>
      </a:lvl1pPr>
      <a:lvl2pPr marL="742858" indent="-285714" algn="l" rtl="0" eaLnBrk="0" fontAlgn="base" hangingPunct="0">
        <a:spcBef>
          <a:spcPct val="20000"/>
        </a:spcBef>
        <a:spcAft>
          <a:spcPct val="0"/>
        </a:spcAft>
        <a:buChar char="–"/>
        <a:defRPr sz="2800">
          <a:solidFill>
            <a:schemeClr val="tx1"/>
          </a:solidFill>
          <a:latin typeface="+mn-lt"/>
        </a:defRPr>
      </a:lvl2pPr>
      <a:lvl3pPr marL="1142858" indent="-228572" algn="l" rtl="0" eaLnBrk="0" fontAlgn="base" hangingPunct="0">
        <a:spcBef>
          <a:spcPct val="20000"/>
        </a:spcBef>
        <a:spcAft>
          <a:spcPct val="0"/>
        </a:spcAft>
        <a:buChar char="•"/>
        <a:defRPr sz="2400">
          <a:solidFill>
            <a:schemeClr val="tx1"/>
          </a:solidFill>
          <a:latin typeface="+mn-lt"/>
        </a:defRPr>
      </a:lvl3pPr>
      <a:lvl4pPr marL="1600001" indent="-228572" algn="l" rtl="0" eaLnBrk="0" fontAlgn="base" hangingPunct="0">
        <a:spcBef>
          <a:spcPct val="20000"/>
        </a:spcBef>
        <a:spcAft>
          <a:spcPct val="0"/>
        </a:spcAft>
        <a:buChar char="–"/>
        <a:defRPr sz="2000">
          <a:solidFill>
            <a:schemeClr val="tx1"/>
          </a:solidFill>
          <a:latin typeface="+mn-lt"/>
        </a:defRPr>
      </a:lvl4pPr>
      <a:lvl5pPr marL="2057144" indent="-228572" algn="l" rtl="0" eaLnBrk="0" fontAlgn="base" hangingPunct="0">
        <a:spcBef>
          <a:spcPct val="20000"/>
        </a:spcBef>
        <a:spcAft>
          <a:spcPct val="0"/>
        </a:spcAft>
        <a:buChar char="»"/>
        <a:defRPr sz="2000">
          <a:solidFill>
            <a:schemeClr val="tx1"/>
          </a:solidFill>
          <a:latin typeface="+mn-lt"/>
        </a:defRPr>
      </a:lvl5pPr>
      <a:lvl6pPr marL="2514286" indent="-228572" algn="l" rtl="0" fontAlgn="base">
        <a:spcBef>
          <a:spcPct val="20000"/>
        </a:spcBef>
        <a:spcAft>
          <a:spcPct val="0"/>
        </a:spcAft>
        <a:buChar char="»"/>
        <a:defRPr sz="2000">
          <a:solidFill>
            <a:schemeClr val="tx1"/>
          </a:solidFill>
          <a:latin typeface="+mn-lt"/>
        </a:defRPr>
      </a:lvl6pPr>
      <a:lvl7pPr marL="2971430" indent="-228572" algn="l" rtl="0" fontAlgn="base">
        <a:spcBef>
          <a:spcPct val="20000"/>
        </a:spcBef>
        <a:spcAft>
          <a:spcPct val="0"/>
        </a:spcAft>
        <a:buChar char="»"/>
        <a:defRPr sz="2000">
          <a:solidFill>
            <a:schemeClr val="tx1"/>
          </a:solidFill>
          <a:latin typeface="+mn-lt"/>
        </a:defRPr>
      </a:lvl7pPr>
      <a:lvl8pPr marL="3428573" indent="-228572" algn="l" rtl="0" fontAlgn="base">
        <a:spcBef>
          <a:spcPct val="20000"/>
        </a:spcBef>
        <a:spcAft>
          <a:spcPct val="0"/>
        </a:spcAft>
        <a:buChar char="»"/>
        <a:defRPr sz="2000">
          <a:solidFill>
            <a:schemeClr val="tx1"/>
          </a:solidFill>
          <a:latin typeface="+mn-lt"/>
        </a:defRPr>
      </a:lvl8pPr>
      <a:lvl9pPr marL="3885717" indent="-228572"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286" rtl="0" eaLnBrk="1" latinLnBrk="0" hangingPunct="1">
        <a:defRPr sz="1800" kern="1200">
          <a:solidFill>
            <a:schemeClr val="tx1"/>
          </a:solidFill>
          <a:latin typeface="+mn-lt"/>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2"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8" algn="l" defTabSz="914286" rtl="0" eaLnBrk="1" latinLnBrk="0" hangingPunct="1">
        <a:defRPr sz="1800" kern="1200">
          <a:solidFill>
            <a:schemeClr val="tx1"/>
          </a:solidFill>
          <a:latin typeface="+mn-lt"/>
          <a:ea typeface="+mn-ea"/>
          <a:cs typeface="+mn-cs"/>
        </a:defRPr>
      </a:lvl7pPr>
      <a:lvl8pPr marL="3200001" algn="l" defTabSz="914286" rtl="0" eaLnBrk="1" latinLnBrk="0" hangingPunct="1">
        <a:defRPr sz="1800" kern="1200">
          <a:solidFill>
            <a:schemeClr val="tx1"/>
          </a:solidFill>
          <a:latin typeface="+mn-lt"/>
          <a:ea typeface="+mn-ea"/>
          <a:cs typeface="+mn-cs"/>
        </a:defRPr>
      </a:lvl8pPr>
      <a:lvl9pPr marL="3657144" algn="l" defTabSz="914286"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10" descr="Wallops Antenna-Horizontal"/>
          <p:cNvPicPr>
            <a:picLocks noChangeAspect="1" noChangeArrowheads="1"/>
          </p:cNvPicPr>
          <p:nvPr userDrawn="1"/>
        </p:nvPicPr>
        <p:blipFill>
          <a:blip r:embed="rId3" cstate="print">
            <a:alphaModFix amt="53000"/>
          </a:blip>
          <a:srcRect l="273" r="-364"/>
          <a:stretch>
            <a:fillRect/>
          </a:stretch>
        </p:blipFill>
        <p:spPr bwMode="auto">
          <a:xfrm>
            <a:off x="3" y="0"/>
            <a:ext cx="9253343" cy="6858000"/>
          </a:xfrm>
          <a:prstGeom prst="rect">
            <a:avLst/>
          </a:prstGeom>
          <a:noFill/>
        </p:spPr>
      </p:pic>
      <p:sp>
        <p:nvSpPr>
          <p:cNvPr id="1026" name="Rectangle 2"/>
          <p:cNvSpPr>
            <a:spLocks noGrp="1" noChangeArrowheads="1"/>
          </p:cNvSpPr>
          <p:nvPr>
            <p:ph type="title"/>
          </p:nvPr>
        </p:nvSpPr>
        <p:spPr bwMode="auto">
          <a:xfrm>
            <a:off x="304262" y="75903"/>
            <a:ext cx="7772620" cy="1143000"/>
          </a:xfrm>
          <a:prstGeom prst="rect">
            <a:avLst/>
          </a:prstGeom>
          <a:noFill/>
          <a:ln w="9525">
            <a:noFill/>
            <a:miter lim="800000"/>
            <a:headEnd/>
            <a:tailEnd/>
          </a:ln>
        </p:spPr>
        <p:txBody>
          <a:bodyPr vert="horz" wrap="square" lIns="92060" tIns="46030" rIns="92060" bIns="46030"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686425" y="1980903"/>
            <a:ext cx="7771150" cy="4572000"/>
          </a:xfrm>
          <a:prstGeom prst="rect">
            <a:avLst/>
          </a:prstGeom>
          <a:noFill/>
          <a:ln w="9525">
            <a:noFill/>
            <a:miter lim="800000"/>
            <a:headEnd/>
            <a:tailEnd/>
          </a:ln>
        </p:spPr>
        <p:txBody>
          <a:bodyPr vert="horz" wrap="square" lIns="92060" tIns="46030" rIns="92060" bIns="4603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5" name="Picture 4"/>
          <p:cNvPicPr>
            <a:picLocks noChangeAspect="1"/>
          </p:cNvPicPr>
          <p:nvPr/>
        </p:nvPicPr>
        <p:blipFill>
          <a:blip r:embed="rId4" cstate="print"/>
          <a:stretch>
            <a:fillRect/>
          </a:stretch>
        </p:blipFill>
        <p:spPr>
          <a:xfrm>
            <a:off x="3" y="1"/>
            <a:ext cx="1185442" cy="1181544"/>
          </a:xfrm>
          <a:prstGeom prst="rect">
            <a:avLst/>
          </a:prstGeom>
        </p:spPr>
      </p:pic>
      <p:sp>
        <p:nvSpPr>
          <p:cNvPr id="7" name="Line 5"/>
          <p:cNvSpPr>
            <a:spLocks noChangeShapeType="1"/>
          </p:cNvSpPr>
          <p:nvPr userDrawn="1"/>
        </p:nvSpPr>
        <p:spPr bwMode="auto">
          <a:xfrm>
            <a:off x="0" y="1294805"/>
            <a:ext cx="9142530" cy="0"/>
          </a:xfrm>
          <a:prstGeom prst="line">
            <a:avLst/>
          </a:prstGeom>
          <a:noFill/>
          <a:ln w="25400">
            <a:solidFill>
              <a:schemeClr val="tx1"/>
            </a:solidFill>
            <a:round/>
            <a:headEnd type="none" w="sm" len="sm"/>
            <a:tailEnd type="none" w="sm" len="sm"/>
          </a:ln>
          <a:effectLst/>
        </p:spPr>
        <p:txBody>
          <a:bodyPr wrap="none" lIns="85102" tIns="42551" rIns="85102" bIns="42551" anchor="ctr"/>
          <a:lstStyle/>
          <a:p>
            <a:pPr eaLnBrk="0" fontAlgn="base" hangingPunct="0">
              <a:spcBef>
                <a:spcPct val="0"/>
              </a:spcBef>
              <a:spcAft>
                <a:spcPct val="0"/>
              </a:spcAft>
              <a:defRPr/>
            </a:pPr>
            <a:endParaRPr lang="en-US" sz="2200" dirty="0">
              <a:solidFill>
                <a:srgbClr val="000000"/>
              </a:solidFill>
              <a:latin typeface="Times New Roman" pitchFamily="18" charset="0"/>
            </a:endParaRPr>
          </a:p>
        </p:txBody>
      </p:sp>
      <p:sp>
        <p:nvSpPr>
          <p:cNvPr id="8" name="Line 6"/>
          <p:cNvSpPr>
            <a:spLocks noChangeShapeType="1"/>
          </p:cNvSpPr>
          <p:nvPr userDrawn="1"/>
        </p:nvSpPr>
        <p:spPr bwMode="auto">
          <a:xfrm>
            <a:off x="0" y="1372195"/>
            <a:ext cx="9142530" cy="0"/>
          </a:xfrm>
          <a:prstGeom prst="line">
            <a:avLst/>
          </a:prstGeom>
          <a:noFill/>
          <a:ln w="50800">
            <a:solidFill>
              <a:srgbClr val="FF3300"/>
            </a:solidFill>
            <a:round/>
            <a:headEnd type="none" w="sm" len="sm"/>
            <a:tailEnd type="none" w="sm" len="sm"/>
          </a:ln>
          <a:effectLst/>
        </p:spPr>
        <p:txBody>
          <a:bodyPr wrap="none" lIns="85102" tIns="42551" rIns="85102" bIns="42551" anchor="ctr"/>
          <a:lstStyle/>
          <a:p>
            <a:pPr eaLnBrk="0" fontAlgn="base" hangingPunct="0">
              <a:spcBef>
                <a:spcPct val="0"/>
              </a:spcBef>
              <a:spcAft>
                <a:spcPct val="0"/>
              </a:spcAft>
              <a:defRPr/>
            </a:pPr>
            <a:endParaRPr lang="en-US" sz="2200" dirty="0">
              <a:solidFill>
                <a:srgbClr val="000000"/>
              </a:solidFill>
              <a:latin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3714" r:id="rId1"/>
  </p:sldLayoutIdLst>
  <p:txStyles>
    <p:titleStyle>
      <a:lvl1pPr algn="ctr" defTabSz="914549" rtl="0" eaLnBrk="0" fontAlgn="base" hangingPunct="0">
        <a:spcBef>
          <a:spcPct val="0"/>
        </a:spcBef>
        <a:spcAft>
          <a:spcPct val="0"/>
        </a:spcAft>
        <a:defRPr sz="3700" i="1">
          <a:solidFill>
            <a:srgbClr val="800000"/>
          </a:solidFill>
          <a:latin typeface="Calibri"/>
          <a:ea typeface="+mj-ea"/>
          <a:cs typeface="Calibri"/>
        </a:defRPr>
      </a:lvl1pPr>
      <a:lvl2pPr algn="ctr" defTabSz="914549" rtl="0" eaLnBrk="0" fontAlgn="base" hangingPunct="0">
        <a:spcBef>
          <a:spcPct val="0"/>
        </a:spcBef>
        <a:spcAft>
          <a:spcPct val="0"/>
        </a:spcAft>
        <a:defRPr sz="3000" i="1">
          <a:solidFill>
            <a:schemeClr val="tx2"/>
          </a:solidFill>
          <a:latin typeface="Arial" charset="0"/>
        </a:defRPr>
      </a:lvl2pPr>
      <a:lvl3pPr algn="ctr" defTabSz="914549" rtl="0" eaLnBrk="0" fontAlgn="base" hangingPunct="0">
        <a:spcBef>
          <a:spcPct val="0"/>
        </a:spcBef>
        <a:spcAft>
          <a:spcPct val="0"/>
        </a:spcAft>
        <a:defRPr sz="3000" i="1">
          <a:solidFill>
            <a:schemeClr val="tx2"/>
          </a:solidFill>
          <a:latin typeface="Arial" charset="0"/>
        </a:defRPr>
      </a:lvl3pPr>
      <a:lvl4pPr algn="ctr" defTabSz="914549" rtl="0" eaLnBrk="0" fontAlgn="base" hangingPunct="0">
        <a:spcBef>
          <a:spcPct val="0"/>
        </a:spcBef>
        <a:spcAft>
          <a:spcPct val="0"/>
        </a:spcAft>
        <a:defRPr sz="3000" i="1">
          <a:solidFill>
            <a:schemeClr val="tx2"/>
          </a:solidFill>
          <a:latin typeface="Arial" charset="0"/>
        </a:defRPr>
      </a:lvl4pPr>
      <a:lvl5pPr algn="ctr" defTabSz="914549" rtl="0" eaLnBrk="0" fontAlgn="base" hangingPunct="0">
        <a:spcBef>
          <a:spcPct val="0"/>
        </a:spcBef>
        <a:spcAft>
          <a:spcPct val="0"/>
        </a:spcAft>
        <a:defRPr sz="3000" i="1">
          <a:solidFill>
            <a:schemeClr val="tx2"/>
          </a:solidFill>
          <a:latin typeface="Arial" charset="0"/>
        </a:defRPr>
      </a:lvl5pPr>
      <a:lvl6pPr marL="425509" algn="ctr" defTabSz="914549" rtl="0" eaLnBrk="0" fontAlgn="base" hangingPunct="0">
        <a:spcBef>
          <a:spcPct val="0"/>
        </a:spcBef>
        <a:spcAft>
          <a:spcPct val="0"/>
        </a:spcAft>
        <a:defRPr sz="3000" i="1">
          <a:solidFill>
            <a:schemeClr val="tx2"/>
          </a:solidFill>
          <a:latin typeface="Arial" charset="0"/>
        </a:defRPr>
      </a:lvl6pPr>
      <a:lvl7pPr marL="851018" algn="ctr" defTabSz="914549" rtl="0" eaLnBrk="0" fontAlgn="base" hangingPunct="0">
        <a:spcBef>
          <a:spcPct val="0"/>
        </a:spcBef>
        <a:spcAft>
          <a:spcPct val="0"/>
        </a:spcAft>
        <a:defRPr sz="3000" i="1">
          <a:solidFill>
            <a:schemeClr val="tx2"/>
          </a:solidFill>
          <a:latin typeface="Arial" charset="0"/>
        </a:defRPr>
      </a:lvl7pPr>
      <a:lvl8pPr marL="1276526" algn="ctr" defTabSz="914549" rtl="0" eaLnBrk="0" fontAlgn="base" hangingPunct="0">
        <a:spcBef>
          <a:spcPct val="0"/>
        </a:spcBef>
        <a:spcAft>
          <a:spcPct val="0"/>
        </a:spcAft>
        <a:defRPr sz="3000" i="1">
          <a:solidFill>
            <a:schemeClr val="tx2"/>
          </a:solidFill>
          <a:latin typeface="Arial" charset="0"/>
        </a:defRPr>
      </a:lvl8pPr>
      <a:lvl9pPr marL="1702035" algn="ctr" defTabSz="914549" rtl="0" eaLnBrk="0" fontAlgn="base" hangingPunct="0">
        <a:spcBef>
          <a:spcPct val="0"/>
        </a:spcBef>
        <a:spcAft>
          <a:spcPct val="0"/>
        </a:spcAft>
        <a:defRPr sz="3000" i="1">
          <a:solidFill>
            <a:schemeClr val="tx2"/>
          </a:solidFill>
          <a:latin typeface="Arial" charset="0"/>
        </a:defRPr>
      </a:lvl9pPr>
    </p:titleStyle>
    <p:bodyStyle>
      <a:lvl1pPr marL="342772" indent="-342772" algn="l" defTabSz="914549" rtl="0" eaLnBrk="0" fontAlgn="base" hangingPunct="0">
        <a:spcBef>
          <a:spcPct val="20000"/>
        </a:spcBef>
        <a:spcAft>
          <a:spcPct val="50000"/>
        </a:spcAft>
        <a:buClr>
          <a:srgbClr val="FF3300"/>
        </a:buClr>
        <a:buSzPct val="80000"/>
        <a:buFont typeface="Wingdings" pitchFamily="2" charset="2"/>
        <a:buChar char="l"/>
        <a:defRPr sz="3700">
          <a:solidFill>
            <a:srgbClr val="000090"/>
          </a:solidFill>
          <a:latin typeface="Calibri"/>
          <a:ea typeface="+mn-ea"/>
          <a:cs typeface="Calibri"/>
        </a:defRPr>
      </a:lvl1pPr>
      <a:lvl2pPr marL="743163" indent="-286627" algn="l" defTabSz="914549" rtl="0" eaLnBrk="0" fontAlgn="base" hangingPunct="0">
        <a:spcBef>
          <a:spcPct val="20000"/>
        </a:spcBef>
        <a:spcAft>
          <a:spcPct val="50000"/>
        </a:spcAft>
        <a:buClr>
          <a:srgbClr val="FF3300"/>
        </a:buClr>
        <a:buSzPct val="80000"/>
        <a:buFont typeface="Wingdings" pitchFamily="2" charset="2"/>
        <a:buChar char="l"/>
        <a:defRPr sz="3400">
          <a:solidFill>
            <a:srgbClr val="000090"/>
          </a:solidFill>
          <a:latin typeface="Calibri"/>
          <a:cs typeface="Calibri"/>
        </a:defRPr>
      </a:lvl2pPr>
      <a:lvl3pPr marL="1142078" indent="-227528" algn="l" defTabSz="914549" rtl="0" eaLnBrk="0" fontAlgn="base" hangingPunct="0">
        <a:spcBef>
          <a:spcPct val="20000"/>
        </a:spcBef>
        <a:spcAft>
          <a:spcPct val="50000"/>
        </a:spcAft>
        <a:buClr>
          <a:srgbClr val="FF3300"/>
        </a:buClr>
        <a:buSzPct val="80000"/>
        <a:buFont typeface="Wingdings" pitchFamily="2" charset="2"/>
        <a:buChar char="l"/>
        <a:defRPr sz="3000">
          <a:solidFill>
            <a:srgbClr val="000090"/>
          </a:solidFill>
          <a:latin typeface="Calibri"/>
          <a:cs typeface="Calibri"/>
        </a:defRPr>
      </a:lvl3pPr>
      <a:lvl4pPr marL="1600092" indent="-229007" algn="l" defTabSz="914549" rtl="0" eaLnBrk="0" fontAlgn="base" hangingPunct="0">
        <a:spcBef>
          <a:spcPct val="20000"/>
        </a:spcBef>
        <a:spcAft>
          <a:spcPct val="50000"/>
        </a:spcAft>
        <a:buClr>
          <a:srgbClr val="FF3300"/>
        </a:buClr>
        <a:buSzPct val="80000"/>
        <a:buFont typeface="Wingdings" pitchFamily="2" charset="2"/>
        <a:buChar char="l"/>
        <a:defRPr sz="2600">
          <a:solidFill>
            <a:srgbClr val="000090"/>
          </a:solidFill>
          <a:latin typeface="Calibri"/>
          <a:cs typeface="Calibri"/>
        </a:defRPr>
      </a:lvl4pPr>
      <a:lvl5pPr marL="2056626" indent="-227528" algn="l" defTabSz="914549" rtl="0" eaLnBrk="0" fontAlgn="base" hangingPunct="0">
        <a:spcBef>
          <a:spcPct val="20000"/>
        </a:spcBef>
        <a:spcAft>
          <a:spcPct val="50000"/>
        </a:spcAft>
        <a:buClr>
          <a:srgbClr val="FF3300"/>
        </a:buClr>
        <a:buSzPct val="80000"/>
        <a:buFont typeface="Wingdings" pitchFamily="2" charset="2"/>
        <a:buChar char="l"/>
        <a:defRPr sz="2600">
          <a:solidFill>
            <a:srgbClr val="000090"/>
          </a:solidFill>
          <a:latin typeface="Calibri"/>
          <a:cs typeface="Calibri"/>
        </a:defRPr>
      </a:lvl5pPr>
      <a:lvl6pPr marL="2482135" indent="-227528" algn="l" defTabSz="914549" rtl="0" eaLnBrk="0" fontAlgn="base" hangingPunct="0">
        <a:spcBef>
          <a:spcPct val="20000"/>
        </a:spcBef>
        <a:spcAft>
          <a:spcPct val="50000"/>
        </a:spcAft>
        <a:buClr>
          <a:srgbClr val="FF3300"/>
        </a:buClr>
        <a:buSzPct val="80000"/>
        <a:buFont typeface="Wingdings" pitchFamily="2" charset="2"/>
        <a:buChar char="l"/>
        <a:defRPr>
          <a:solidFill>
            <a:schemeClr val="tx1"/>
          </a:solidFill>
          <a:latin typeface="+mn-lt"/>
        </a:defRPr>
      </a:lvl6pPr>
      <a:lvl7pPr marL="2907642" indent="-227528" algn="l" defTabSz="914549" rtl="0" eaLnBrk="0" fontAlgn="base" hangingPunct="0">
        <a:spcBef>
          <a:spcPct val="20000"/>
        </a:spcBef>
        <a:spcAft>
          <a:spcPct val="50000"/>
        </a:spcAft>
        <a:buClr>
          <a:srgbClr val="FF3300"/>
        </a:buClr>
        <a:buSzPct val="80000"/>
        <a:buFont typeface="Wingdings" pitchFamily="2" charset="2"/>
        <a:buChar char="l"/>
        <a:defRPr>
          <a:solidFill>
            <a:schemeClr val="tx1"/>
          </a:solidFill>
          <a:latin typeface="+mn-lt"/>
        </a:defRPr>
      </a:lvl7pPr>
      <a:lvl8pPr marL="3333151" indent="-227528" algn="l" defTabSz="914549" rtl="0" eaLnBrk="0" fontAlgn="base" hangingPunct="0">
        <a:spcBef>
          <a:spcPct val="20000"/>
        </a:spcBef>
        <a:spcAft>
          <a:spcPct val="50000"/>
        </a:spcAft>
        <a:buClr>
          <a:srgbClr val="FF3300"/>
        </a:buClr>
        <a:buSzPct val="80000"/>
        <a:buFont typeface="Wingdings" pitchFamily="2" charset="2"/>
        <a:buChar char="l"/>
        <a:defRPr>
          <a:solidFill>
            <a:schemeClr val="tx1"/>
          </a:solidFill>
          <a:latin typeface="+mn-lt"/>
        </a:defRPr>
      </a:lvl8pPr>
      <a:lvl9pPr marL="3758661" indent="-227528" algn="l" defTabSz="914549" rtl="0" eaLnBrk="0" fontAlgn="base" hangingPunct="0">
        <a:spcBef>
          <a:spcPct val="20000"/>
        </a:spcBef>
        <a:spcAft>
          <a:spcPct val="50000"/>
        </a:spcAft>
        <a:buClr>
          <a:srgbClr val="FF3300"/>
        </a:buClr>
        <a:buSzPct val="80000"/>
        <a:buFont typeface="Wingdings" pitchFamily="2" charset="2"/>
        <a:buChar char="l"/>
        <a:defRPr>
          <a:solidFill>
            <a:schemeClr val="tx1"/>
          </a:solidFill>
          <a:latin typeface="+mn-lt"/>
        </a:defRPr>
      </a:lvl9pPr>
    </p:bodyStyle>
    <p:otherStyle>
      <a:defPPr>
        <a:defRPr lang="en-US"/>
      </a:defPPr>
      <a:lvl1pPr marL="0" algn="l" defTabSz="851018" rtl="0" eaLnBrk="1" latinLnBrk="0" hangingPunct="1">
        <a:defRPr sz="1700" kern="1200">
          <a:solidFill>
            <a:schemeClr val="tx1"/>
          </a:solidFill>
          <a:latin typeface="+mn-lt"/>
          <a:ea typeface="+mn-ea"/>
          <a:cs typeface="+mn-cs"/>
        </a:defRPr>
      </a:lvl1pPr>
      <a:lvl2pPr marL="425509" algn="l" defTabSz="851018" rtl="0" eaLnBrk="1" latinLnBrk="0" hangingPunct="1">
        <a:defRPr sz="1700" kern="1200">
          <a:solidFill>
            <a:schemeClr val="tx1"/>
          </a:solidFill>
          <a:latin typeface="+mn-lt"/>
          <a:ea typeface="+mn-ea"/>
          <a:cs typeface="+mn-cs"/>
        </a:defRPr>
      </a:lvl2pPr>
      <a:lvl3pPr marL="851018" algn="l" defTabSz="851018" rtl="0" eaLnBrk="1" latinLnBrk="0" hangingPunct="1">
        <a:defRPr sz="1700" kern="1200">
          <a:solidFill>
            <a:schemeClr val="tx1"/>
          </a:solidFill>
          <a:latin typeface="+mn-lt"/>
          <a:ea typeface="+mn-ea"/>
          <a:cs typeface="+mn-cs"/>
        </a:defRPr>
      </a:lvl3pPr>
      <a:lvl4pPr marL="1276526" algn="l" defTabSz="851018" rtl="0" eaLnBrk="1" latinLnBrk="0" hangingPunct="1">
        <a:defRPr sz="1700" kern="1200">
          <a:solidFill>
            <a:schemeClr val="tx1"/>
          </a:solidFill>
          <a:latin typeface="+mn-lt"/>
          <a:ea typeface="+mn-ea"/>
          <a:cs typeface="+mn-cs"/>
        </a:defRPr>
      </a:lvl4pPr>
      <a:lvl5pPr marL="1702035" algn="l" defTabSz="851018" rtl="0" eaLnBrk="1" latinLnBrk="0" hangingPunct="1">
        <a:defRPr sz="1700" kern="1200">
          <a:solidFill>
            <a:schemeClr val="tx1"/>
          </a:solidFill>
          <a:latin typeface="+mn-lt"/>
          <a:ea typeface="+mn-ea"/>
          <a:cs typeface="+mn-cs"/>
        </a:defRPr>
      </a:lvl5pPr>
      <a:lvl6pPr marL="2127544" algn="l" defTabSz="851018" rtl="0" eaLnBrk="1" latinLnBrk="0" hangingPunct="1">
        <a:defRPr sz="1700" kern="1200">
          <a:solidFill>
            <a:schemeClr val="tx1"/>
          </a:solidFill>
          <a:latin typeface="+mn-lt"/>
          <a:ea typeface="+mn-ea"/>
          <a:cs typeface="+mn-cs"/>
        </a:defRPr>
      </a:lvl6pPr>
      <a:lvl7pPr marL="2553052" algn="l" defTabSz="851018" rtl="0" eaLnBrk="1" latinLnBrk="0" hangingPunct="1">
        <a:defRPr sz="1700" kern="1200">
          <a:solidFill>
            <a:schemeClr val="tx1"/>
          </a:solidFill>
          <a:latin typeface="+mn-lt"/>
          <a:ea typeface="+mn-ea"/>
          <a:cs typeface="+mn-cs"/>
        </a:defRPr>
      </a:lvl7pPr>
      <a:lvl8pPr marL="2978562" algn="l" defTabSz="851018" rtl="0" eaLnBrk="1" latinLnBrk="0" hangingPunct="1">
        <a:defRPr sz="1700" kern="1200">
          <a:solidFill>
            <a:schemeClr val="tx1"/>
          </a:solidFill>
          <a:latin typeface="+mn-lt"/>
          <a:ea typeface="+mn-ea"/>
          <a:cs typeface="+mn-cs"/>
        </a:defRPr>
      </a:lvl8pPr>
      <a:lvl9pPr marL="3404070" algn="l" defTabSz="851018" rtl="0" eaLnBrk="1" latinLnBrk="0" hangingPunct="1">
        <a:defRPr sz="17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10" descr="Wallops Antenna-Horizontal"/>
          <p:cNvPicPr>
            <a:picLocks noChangeAspect="1" noChangeArrowheads="1"/>
          </p:cNvPicPr>
          <p:nvPr userDrawn="1"/>
        </p:nvPicPr>
        <p:blipFill>
          <a:blip r:embed="rId3" cstate="print">
            <a:alphaModFix amt="53000"/>
          </a:blip>
          <a:srcRect l="273" r="-364"/>
          <a:stretch>
            <a:fillRect/>
          </a:stretch>
        </p:blipFill>
        <p:spPr bwMode="auto">
          <a:xfrm>
            <a:off x="3" y="0"/>
            <a:ext cx="9253343" cy="6858000"/>
          </a:xfrm>
          <a:prstGeom prst="rect">
            <a:avLst/>
          </a:prstGeom>
          <a:noFill/>
        </p:spPr>
      </p:pic>
      <p:sp>
        <p:nvSpPr>
          <p:cNvPr id="1026" name="Rectangle 2"/>
          <p:cNvSpPr>
            <a:spLocks noGrp="1" noChangeArrowheads="1"/>
          </p:cNvSpPr>
          <p:nvPr>
            <p:ph type="title"/>
          </p:nvPr>
        </p:nvSpPr>
        <p:spPr bwMode="auto">
          <a:xfrm>
            <a:off x="304262" y="75903"/>
            <a:ext cx="7772620" cy="1143000"/>
          </a:xfrm>
          <a:prstGeom prst="rect">
            <a:avLst/>
          </a:prstGeom>
          <a:noFill/>
          <a:ln w="9525">
            <a:noFill/>
            <a:miter lim="800000"/>
            <a:headEnd/>
            <a:tailEnd/>
          </a:ln>
        </p:spPr>
        <p:txBody>
          <a:bodyPr vert="horz" wrap="square" lIns="92060" tIns="46030" rIns="92060" bIns="46030"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686425" y="1980903"/>
            <a:ext cx="7771150" cy="4572000"/>
          </a:xfrm>
          <a:prstGeom prst="rect">
            <a:avLst/>
          </a:prstGeom>
          <a:noFill/>
          <a:ln w="9525">
            <a:noFill/>
            <a:miter lim="800000"/>
            <a:headEnd/>
            <a:tailEnd/>
          </a:ln>
        </p:spPr>
        <p:txBody>
          <a:bodyPr vert="horz" wrap="square" lIns="92060" tIns="46030" rIns="92060" bIns="4603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5" name="Picture 4"/>
          <p:cNvPicPr>
            <a:picLocks noChangeAspect="1"/>
          </p:cNvPicPr>
          <p:nvPr/>
        </p:nvPicPr>
        <p:blipFill>
          <a:blip r:embed="rId4" cstate="print"/>
          <a:stretch>
            <a:fillRect/>
          </a:stretch>
        </p:blipFill>
        <p:spPr>
          <a:xfrm>
            <a:off x="3" y="1"/>
            <a:ext cx="1185442" cy="1181544"/>
          </a:xfrm>
          <a:prstGeom prst="rect">
            <a:avLst/>
          </a:prstGeom>
        </p:spPr>
      </p:pic>
      <p:sp>
        <p:nvSpPr>
          <p:cNvPr id="7" name="Line 5"/>
          <p:cNvSpPr>
            <a:spLocks noChangeShapeType="1"/>
          </p:cNvSpPr>
          <p:nvPr userDrawn="1"/>
        </p:nvSpPr>
        <p:spPr bwMode="auto">
          <a:xfrm>
            <a:off x="0" y="1294805"/>
            <a:ext cx="9142530" cy="0"/>
          </a:xfrm>
          <a:prstGeom prst="line">
            <a:avLst/>
          </a:prstGeom>
          <a:noFill/>
          <a:ln w="25400">
            <a:solidFill>
              <a:schemeClr val="tx1"/>
            </a:solidFill>
            <a:round/>
            <a:headEnd type="none" w="sm" len="sm"/>
            <a:tailEnd type="none" w="sm" len="sm"/>
          </a:ln>
          <a:effectLst/>
        </p:spPr>
        <p:txBody>
          <a:bodyPr wrap="none" lIns="85102" tIns="42551" rIns="85102" bIns="42551" anchor="ctr"/>
          <a:lstStyle/>
          <a:p>
            <a:pPr defTabSz="914324" eaLnBrk="0" fontAlgn="base" hangingPunct="0">
              <a:spcBef>
                <a:spcPct val="0"/>
              </a:spcBef>
              <a:spcAft>
                <a:spcPct val="0"/>
              </a:spcAft>
              <a:defRPr/>
            </a:pPr>
            <a:endParaRPr lang="en-US" sz="2200" dirty="0">
              <a:solidFill>
                <a:srgbClr val="000000"/>
              </a:solidFill>
              <a:latin typeface="Times New Roman" pitchFamily="18" charset="0"/>
            </a:endParaRPr>
          </a:p>
        </p:txBody>
      </p:sp>
      <p:sp>
        <p:nvSpPr>
          <p:cNvPr id="8" name="Line 6"/>
          <p:cNvSpPr>
            <a:spLocks noChangeShapeType="1"/>
          </p:cNvSpPr>
          <p:nvPr userDrawn="1"/>
        </p:nvSpPr>
        <p:spPr bwMode="auto">
          <a:xfrm>
            <a:off x="0" y="1372195"/>
            <a:ext cx="9142530" cy="0"/>
          </a:xfrm>
          <a:prstGeom prst="line">
            <a:avLst/>
          </a:prstGeom>
          <a:noFill/>
          <a:ln w="50800">
            <a:solidFill>
              <a:srgbClr val="FF3300"/>
            </a:solidFill>
            <a:round/>
            <a:headEnd type="none" w="sm" len="sm"/>
            <a:tailEnd type="none" w="sm" len="sm"/>
          </a:ln>
          <a:effectLst/>
        </p:spPr>
        <p:txBody>
          <a:bodyPr wrap="none" lIns="85102" tIns="42551" rIns="85102" bIns="42551" anchor="ctr"/>
          <a:lstStyle/>
          <a:p>
            <a:pPr defTabSz="914324" eaLnBrk="0" fontAlgn="base" hangingPunct="0">
              <a:spcBef>
                <a:spcPct val="0"/>
              </a:spcBef>
              <a:spcAft>
                <a:spcPct val="0"/>
              </a:spcAft>
              <a:defRPr/>
            </a:pPr>
            <a:endParaRPr lang="en-US" sz="2200" dirty="0">
              <a:solidFill>
                <a:srgbClr val="000000"/>
              </a:solidFill>
              <a:latin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3716" r:id="rId1"/>
  </p:sldLayoutIdLst>
  <p:txStyles>
    <p:titleStyle>
      <a:lvl1pPr algn="ctr" defTabSz="914549" rtl="0" eaLnBrk="0" fontAlgn="base" hangingPunct="0">
        <a:spcBef>
          <a:spcPct val="0"/>
        </a:spcBef>
        <a:spcAft>
          <a:spcPct val="0"/>
        </a:spcAft>
        <a:defRPr sz="3700" i="1">
          <a:solidFill>
            <a:srgbClr val="800000"/>
          </a:solidFill>
          <a:latin typeface="Calibri"/>
          <a:ea typeface="+mj-ea"/>
          <a:cs typeface="Calibri"/>
        </a:defRPr>
      </a:lvl1pPr>
      <a:lvl2pPr algn="ctr" defTabSz="914549" rtl="0" eaLnBrk="0" fontAlgn="base" hangingPunct="0">
        <a:spcBef>
          <a:spcPct val="0"/>
        </a:spcBef>
        <a:spcAft>
          <a:spcPct val="0"/>
        </a:spcAft>
        <a:defRPr sz="3000" i="1">
          <a:solidFill>
            <a:schemeClr val="tx2"/>
          </a:solidFill>
          <a:latin typeface="Arial" charset="0"/>
        </a:defRPr>
      </a:lvl2pPr>
      <a:lvl3pPr algn="ctr" defTabSz="914549" rtl="0" eaLnBrk="0" fontAlgn="base" hangingPunct="0">
        <a:spcBef>
          <a:spcPct val="0"/>
        </a:spcBef>
        <a:spcAft>
          <a:spcPct val="0"/>
        </a:spcAft>
        <a:defRPr sz="3000" i="1">
          <a:solidFill>
            <a:schemeClr val="tx2"/>
          </a:solidFill>
          <a:latin typeface="Arial" charset="0"/>
        </a:defRPr>
      </a:lvl3pPr>
      <a:lvl4pPr algn="ctr" defTabSz="914549" rtl="0" eaLnBrk="0" fontAlgn="base" hangingPunct="0">
        <a:spcBef>
          <a:spcPct val="0"/>
        </a:spcBef>
        <a:spcAft>
          <a:spcPct val="0"/>
        </a:spcAft>
        <a:defRPr sz="3000" i="1">
          <a:solidFill>
            <a:schemeClr val="tx2"/>
          </a:solidFill>
          <a:latin typeface="Arial" charset="0"/>
        </a:defRPr>
      </a:lvl4pPr>
      <a:lvl5pPr algn="ctr" defTabSz="914549" rtl="0" eaLnBrk="0" fontAlgn="base" hangingPunct="0">
        <a:spcBef>
          <a:spcPct val="0"/>
        </a:spcBef>
        <a:spcAft>
          <a:spcPct val="0"/>
        </a:spcAft>
        <a:defRPr sz="3000" i="1">
          <a:solidFill>
            <a:schemeClr val="tx2"/>
          </a:solidFill>
          <a:latin typeface="Arial" charset="0"/>
        </a:defRPr>
      </a:lvl5pPr>
      <a:lvl6pPr marL="425509" algn="ctr" defTabSz="914549" rtl="0" eaLnBrk="0" fontAlgn="base" hangingPunct="0">
        <a:spcBef>
          <a:spcPct val="0"/>
        </a:spcBef>
        <a:spcAft>
          <a:spcPct val="0"/>
        </a:spcAft>
        <a:defRPr sz="3000" i="1">
          <a:solidFill>
            <a:schemeClr val="tx2"/>
          </a:solidFill>
          <a:latin typeface="Arial" charset="0"/>
        </a:defRPr>
      </a:lvl6pPr>
      <a:lvl7pPr marL="851018" algn="ctr" defTabSz="914549" rtl="0" eaLnBrk="0" fontAlgn="base" hangingPunct="0">
        <a:spcBef>
          <a:spcPct val="0"/>
        </a:spcBef>
        <a:spcAft>
          <a:spcPct val="0"/>
        </a:spcAft>
        <a:defRPr sz="3000" i="1">
          <a:solidFill>
            <a:schemeClr val="tx2"/>
          </a:solidFill>
          <a:latin typeface="Arial" charset="0"/>
        </a:defRPr>
      </a:lvl7pPr>
      <a:lvl8pPr marL="1276526" algn="ctr" defTabSz="914549" rtl="0" eaLnBrk="0" fontAlgn="base" hangingPunct="0">
        <a:spcBef>
          <a:spcPct val="0"/>
        </a:spcBef>
        <a:spcAft>
          <a:spcPct val="0"/>
        </a:spcAft>
        <a:defRPr sz="3000" i="1">
          <a:solidFill>
            <a:schemeClr val="tx2"/>
          </a:solidFill>
          <a:latin typeface="Arial" charset="0"/>
        </a:defRPr>
      </a:lvl8pPr>
      <a:lvl9pPr marL="1702035" algn="ctr" defTabSz="914549" rtl="0" eaLnBrk="0" fontAlgn="base" hangingPunct="0">
        <a:spcBef>
          <a:spcPct val="0"/>
        </a:spcBef>
        <a:spcAft>
          <a:spcPct val="0"/>
        </a:spcAft>
        <a:defRPr sz="3000" i="1">
          <a:solidFill>
            <a:schemeClr val="tx2"/>
          </a:solidFill>
          <a:latin typeface="Arial" charset="0"/>
        </a:defRPr>
      </a:lvl9pPr>
    </p:titleStyle>
    <p:bodyStyle>
      <a:lvl1pPr marL="342772" indent="-342772" algn="l" defTabSz="914549" rtl="0" eaLnBrk="0" fontAlgn="base" hangingPunct="0">
        <a:spcBef>
          <a:spcPct val="20000"/>
        </a:spcBef>
        <a:spcAft>
          <a:spcPct val="50000"/>
        </a:spcAft>
        <a:buClr>
          <a:srgbClr val="FF3300"/>
        </a:buClr>
        <a:buSzPct val="80000"/>
        <a:buFont typeface="Wingdings" pitchFamily="2" charset="2"/>
        <a:buChar char="l"/>
        <a:defRPr sz="3700">
          <a:solidFill>
            <a:srgbClr val="000090"/>
          </a:solidFill>
          <a:latin typeface="Calibri"/>
          <a:ea typeface="+mn-ea"/>
          <a:cs typeface="Calibri"/>
        </a:defRPr>
      </a:lvl1pPr>
      <a:lvl2pPr marL="743163" indent="-286627" algn="l" defTabSz="914549" rtl="0" eaLnBrk="0" fontAlgn="base" hangingPunct="0">
        <a:spcBef>
          <a:spcPct val="20000"/>
        </a:spcBef>
        <a:spcAft>
          <a:spcPct val="50000"/>
        </a:spcAft>
        <a:buClr>
          <a:srgbClr val="FF3300"/>
        </a:buClr>
        <a:buSzPct val="80000"/>
        <a:buFont typeface="Wingdings" pitchFamily="2" charset="2"/>
        <a:buChar char="l"/>
        <a:defRPr sz="3400">
          <a:solidFill>
            <a:srgbClr val="000090"/>
          </a:solidFill>
          <a:latin typeface="Calibri"/>
          <a:cs typeface="Calibri"/>
        </a:defRPr>
      </a:lvl2pPr>
      <a:lvl3pPr marL="1142078" indent="-227528" algn="l" defTabSz="914549" rtl="0" eaLnBrk="0" fontAlgn="base" hangingPunct="0">
        <a:spcBef>
          <a:spcPct val="20000"/>
        </a:spcBef>
        <a:spcAft>
          <a:spcPct val="50000"/>
        </a:spcAft>
        <a:buClr>
          <a:srgbClr val="FF3300"/>
        </a:buClr>
        <a:buSzPct val="80000"/>
        <a:buFont typeface="Wingdings" pitchFamily="2" charset="2"/>
        <a:buChar char="l"/>
        <a:defRPr sz="3000">
          <a:solidFill>
            <a:srgbClr val="000090"/>
          </a:solidFill>
          <a:latin typeface="Calibri"/>
          <a:cs typeface="Calibri"/>
        </a:defRPr>
      </a:lvl3pPr>
      <a:lvl4pPr marL="1600092" indent="-229007" algn="l" defTabSz="914549" rtl="0" eaLnBrk="0" fontAlgn="base" hangingPunct="0">
        <a:spcBef>
          <a:spcPct val="20000"/>
        </a:spcBef>
        <a:spcAft>
          <a:spcPct val="50000"/>
        </a:spcAft>
        <a:buClr>
          <a:srgbClr val="FF3300"/>
        </a:buClr>
        <a:buSzPct val="80000"/>
        <a:buFont typeface="Wingdings" pitchFamily="2" charset="2"/>
        <a:buChar char="l"/>
        <a:defRPr sz="2600">
          <a:solidFill>
            <a:srgbClr val="000090"/>
          </a:solidFill>
          <a:latin typeface="Calibri"/>
          <a:cs typeface="Calibri"/>
        </a:defRPr>
      </a:lvl4pPr>
      <a:lvl5pPr marL="2056626" indent="-227528" algn="l" defTabSz="914549" rtl="0" eaLnBrk="0" fontAlgn="base" hangingPunct="0">
        <a:spcBef>
          <a:spcPct val="20000"/>
        </a:spcBef>
        <a:spcAft>
          <a:spcPct val="50000"/>
        </a:spcAft>
        <a:buClr>
          <a:srgbClr val="FF3300"/>
        </a:buClr>
        <a:buSzPct val="80000"/>
        <a:buFont typeface="Wingdings" pitchFamily="2" charset="2"/>
        <a:buChar char="l"/>
        <a:defRPr sz="2600">
          <a:solidFill>
            <a:srgbClr val="000090"/>
          </a:solidFill>
          <a:latin typeface="Calibri"/>
          <a:cs typeface="Calibri"/>
        </a:defRPr>
      </a:lvl5pPr>
      <a:lvl6pPr marL="2482135" indent="-227528" algn="l" defTabSz="914549" rtl="0" eaLnBrk="0" fontAlgn="base" hangingPunct="0">
        <a:spcBef>
          <a:spcPct val="20000"/>
        </a:spcBef>
        <a:spcAft>
          <a:spcPct val="50000"/>
        </a:spcAft>
        <a:buClr>
          <a:srgbClr val="FF3300"/>
        </a:buClr>
        <a:buSzPct val="80000"/>
        <a:buFont typeface="Wingdings" pitchFamily="2" charset="2"/>
        <a:buChar char="l"/>
        <a:defRPr>
          <a:solidFill>
            <a:schemeClr val="tx1"/>
          </a:solidFill>
          <a:latin typeface="+mn-lt"/>
        </a:defRPr>
      </a:lvl6pPr>
      <a:lvl7pPr marL="2907642" indent="-227528" algn="l" defTabSz="914549" rtl="0" eaLnBrk="0" fontAlgn="base" hangingPunct="0">
        <a:spcBef>
          <a:spcPct val="20000"/>
        </a:spcBef>
        <a:spcAft>
          <a:spcPct val="50000"/>
        </a:spcAft>
        <a:buClr>
          <a:srgbClr val="FF3300"/>
        </a:buClr>
        <a:buSzPct val="80000"/>
        <a:buFont typeface="Wingdings" pitchFamily="2" charset="2"/>
        <a:buChar char="l"/>
        <a:defRPr>
          <a:solidFill>
            <a:schemeClr val="tx1"/>
          </a:solidFill>
          <a:latin typeface="+mn-lt"/>
        </a:defRPr>
      </a:lvl7pPr>
      <a:lvl8pPr marL="3333151" indent="-227528" algn="l" defTabSz="914549" rtl="0" eaLnBrk="0" fontAlgn="base" hangingPunct="0">
        <a:spcBef>
          <a:spcPct val="20000"/>
        </a:spcBef>
        <a:spcAft>
          <a:spcPct val="50000"/>
        </a:spcAft>
        <a:buClr>
          <a:srgbClr val="FF3300"/>
        </a:buClr>
        <a:buSzPct val="80000"/>
        <a:buFont typeface="Wingdings" pitchFamily="2" charset="2"/>
        <a:buChar char="l"/>
        <a:defRPr>
          <a:solidFill>
            <a:schemeClr val="tx1"/>
          </a:solidFill>
          <a:latin typeface="+mn-lt"/>
        </a:defRPr>
      </a:lvl8pPr>
      <a:lvl9pPr marL="3758661" indent="-227528" algn="l" defTabSz="914549" rtl="0" eaLnBrk="0" fontAlgn="base" hangingPunct="0">
        <a:spcBef>
          <a:spcPct val="20000"/>
        </a:spcBef>
        <a:spcAft>
          <a:spcPct val="50000"/>
        </a:spcAft>
        <a:buClr>
          <a:srgbClr val="FF3300"/>
        </a:buClr>
        <a:buSzPct val="80000"/>
        <a:buFont typeface="Wingdings" pitchFamily="2" charset="2"/>
        <a:buChar char="l"/>
        <a:defRPr>
          <a:solidFill>
            <a:schemeClr val="tx1"/>
          </a:solidFill>
          <a:latin typeface="+mn-lt"/>
        </a:defRPr>
      </a:lvl9pPr>
    </p:bodyStyle>
    <p:otherStyle>
      <a:defPPr>
        <a:defRPr lang="en-US"/>
      </a:defPPr>
      <a:lvl1pPr marL="0" algn="l" defTabSz="851018" rtl="0" eaLnBrk="1" latinLnBrk="0" hangingPunct="1">
        <a:defRPr sz="1700" kern="1200">
          <a:solidFill>
            <a:schemeClr val="tx1"/>
          </a:solidFill>
          <a:latin typeface="+mn-lt"/>
          <a:ea typeface="+mn-ea"/>
          <a:cs typeface="+mn-cs"/>
        </a:defRPr>
      </a:lvl1pPr>
      <a:lvl2pPr marL="425509" algn="l" defTabSz="851018" rtl="0" eaLnBrk="1" latinLnBrk="0" hangingPunct="1">
        <a:defRPr sz="1700" kern="1200">
          <a:solidFill>
            <a:schemeClr val="tx1"/>
          </a:solidFill>
          <a:latin typeface="+mn-lt"/>
          <a:ea typeface="+mn-ea"/>
          <a:cs typeface="+mn-cs"/>
        </a:defRPr>
      </a:lvl2pPr>
      <a:lvl3pPr marL="851018" algn="l" defTabSz="851018" rtl="0" eaLnBrk="1" latinLnBrk="0" hangingPunct="1">
        <a:defRPr sz="1700" kern="1200">
          <a:solidFill>
            <a:schemeClr val="tx1"/>
          </a:solidFill>
          <a:latin typeface="+mn-lt"/>
          <a:ea typeface="+mn-ea"/>
          <a:cs typeface="+mn-cs"/>
        </a:defRPr>
      </a:lvl3pPr>
      <a:lvl4pPr marL="1276526" algn="l" defTabSz="851018" rtl="0" eaLnBrk="1" latinLnBrk="0" hangingPunct="1">
        <a:defRPr sz="1700" kern="1200">
          <a:solidFill>
            <a:schemeClr val="tx1"/>
          </a:solidFill>
          <a:latin typeface="+mn-lt"/>
          <a:ea typeface="+mn-ea"/>
          <a:cs typeface="+mn-cs"/>
        </a:defRPr>
      </a:lvl4pPr>
      <a:lvl5pPr marL="1702035" algn="l" defTabSz="851018" rtl="0" eaLnBrk="1" latinLnBrk="0" hangingPunct="1">
        <a:defRPr sz="1700" kern="1200">
          <a:solidFill>
            <a:schemeClr val="tx1"/>
          </a:solidFill>
          <a:latin typeface="+mn-lt"/>
          <a:ea typeface="+mn-ea"/>
          <a:cs typeface="+mn-cs"/>
        </a:defRPr>
      </a:lvl5pPr>
      <a:lvl6pPr marL="2127544" algn="l" defTabSz="851018" rtl="0" eaLnBrk="1" latinLnBrk="0" hangingPunct="1">
        <a:defRPr sz="1700" kern="1200">
          <a:solidFill>
            <a:schemeClr val="tx1"/>
          </a:solidFill>
          <a:latin typeface="+mn-lt"/>
          <a:ea typeface="+mn-ea"/>
          <a:cs typeface="+mn-cs"/>
        </a:defRPr>
      </a:lvl6pPr>
      <a:lvl7pPr marL="2553052" algn="l" defTabSz="851018" rtl="0" eaLnBrk="1" latinLnBrk="0" hangingPunct="1">
        <a:defRPr sz="1700" kern="1200">
          <a:solidFill>
            <a:schemeClr val="tx1"/>
          </a:solidFill>
          <a:latin typeface="+mn-lt"/>
          <a:ea typeface="+mn-ea"/>
          <a:cs typeface="+mn-cs"/>
        </a:defRPr>
      </a:lvl7pPr>
      <a:lvl8pPr marL="2978562" algn="l" defTabSz="851018" rtl="0" eaLnBrk="1" latinLnBrk="0" hangingPunct="1">
        <a:defRPr sz="1700" kern="1200">
          <a:solidFill>
            <a:schemeClr val="tx1"/>
          </a:solidFill>
          <a:latin typeface="+mn-lt"/>
          <a:ea typeface="+mn-ea"/>
          <a:cs typeface="+mn-cs"/>
        </a:defRPr>
      </a:lvl8pPr>
      <a:lvl9pPr marL="3404070" algn="l" defTabSz="851018" rtl="0" eaLnBrk="1" latinLnBrk="0" hangingPunct="1">
        <a:defRPr sz="17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10" descr="Wallops Antenna-Horizontal"/>
          <p:cNvPicPr>
            <a:picLocks noChangeAspect="1" noChangeArrowheads="1"/>
          </p:cNvPicPr>
          <p:nvPr userDrawn="1"/>
        </p:nvPicPr>
        <p:blipFill>
          <a:blip r:embed="rId3" cstate="print">
            <a:alphaModFix amt="53000"/>
          </a:blip>
          <a:srcRect l="273" r="-364"/>
          <a:stretch>
            <a:fillRect/>
          </a:stretch>
        </p:blipFill>
        <p:spPr bwMode="auto">
          <a:xfrm>
            <a:off x="2" y="0"/>
            <a:ext cx="9253343" cy="6858000"/>
          </a:xfrm>
          <a:prstGeom prst="rect">
            <a:avLst/>
          </a:prstGeom>
          <a:noFill/>
        </p:spPr>
      </p:pic>
      <p:sp>
        <p:nvSpPr>
          <p:cNvPr id="1026" name="Rectangle 2"/>
          <p:cNvSpPr>
            <a:spLocks noGrp="1" noChangeArrowheads="1"/>
          </p:cNvSpPr>
          <p:nvPr>
            <p:ph type="title"/>
          </p:nvPr>
        </p:nvSpPr>
        <p:spPr bwMode="auto">
          <a:xfrm>
            <a:off x="304262" y="75903"/>
            <a:ext cx="7772620" cy="1143000"/>
          </a:xfrm>
          <a:prstGeom prst="rect">
            <a:avLst/>
          </a:prstGeom>
          <a:noFill/>
          <a:ln w="9525">
            <a:noFill/>
            <a:miter lim="800000"/>
            <a:headEnd/>
            <a:tailEnd/>
          </a:ln>
        </p:spPr>
        <p:txBody>
          <a:bodyPr vert="horz" wrap="square" lIns="92064" tIns="46032" rIns="92064" bIns="46032"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686425" y="1980903"/>
            <a:ext cx="7771150" cy="4572000"/>
          </a:xfrm>
          <a:prstGeom prst="rect">
            <a:avLst/>
          </a:prstGeom>
          <a:noFill/>
          <a:ln w="9525">
            <a:noFill/>
            <a:miter lim="800000"/>
            <a:headEnd/>
            <a:tailEnd/>
          </a:ln>
        </p:spPr>
        <p:txBody>
          <a:bodyPr vert="horz" wrap="square" lIns="92064" tIns="46032" rIns="92064" bIns="46032"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5" name="Picture 4"/>
          <p:cNvPicPr>
            <a:picLocks noChangeAspect="1"/>
          </p:cNvPicPr>
          <p:nvPr/>
        </p:nvPicPr>
        <p:blipFill>
          <a:blip r:embed="rId4" cstate="print"/>
          <a:stretch>
            <a:fillRect/>
          </a:stretch>
        </p:blipFill>
        <p:spPr>
          <a:xfrm>
            <a:off x="3" y="1"/>
            <a:ext cx="1185442" cy="1181544"/>
          </a:xfrm>
          <a:prstGeom prst="rect">
            <a:avLst/>
          </a:prstGeom>
        </p:spPr>
      </p:pic>
      <p:sp>
        <p:nvSpPr>
          <p:cNvPr id="7" name="Line 5"/>
          <p:cNvSpPr>
            <a:spLocks noChangeShapeType="1"/>
          </p:cNvSpPr>
          <p:nvPr userDrawn="1"/>
        </p:nvSpPr>
        <p:spPr bwMode="auto">
          <a:xfrm>
            <a:off x="0" y="1294805"/>
            <a:ext cx="9142530" cy="0"/>
          </a:xfrm>
          <a:prstGeom prst="line">
            <a:avLst/>
          </a:prstGeom>
          <a:noFill/>
          <a:ln w="25400">
            <a:solidFill>
              <a:schemeClr val="tx1"/>
            </a:solidFill>
            <a:round/>
            <a:headEnd type="none" w="sm" len="sm"/>
            <a:tailEnd type="none" w="sm" len="sm"/>
          </a:ln>
          <a:effectLst/>
        </p:spPr>
        <p:txBody>
          <a:bodyPr wrap="none" lIns="85106" tIns="42552" rIns="85106" bIns="42552" anchor="ctr"/>
          <a:lstStyle/>
          <a:p>
            <a:pPr defTabSz="914400" eaLnBrk="0" fontAlgn="base" hangingPunct="0">
              <a:spcBef>
                <a:spcPct val="0"/>
              </a:spcBef>
              <a:spcAft>
                <a:spcPct val="0"/>
              </a:spcAft>
              <a:defRPr/>
            </a:pPr>
            <a:endParaRPr lang="en-US" sz="2200">
              <a:solidFill>
                <a:srgbClr val="000000"/>
              </a:solidFill>
              <a:latin typeface="Times New Roman" pitchFamily="18" charset="0"/>
            </a:endParaRPr>
          </a:p>
        </p:txBody>
      </p:sp>
      <p:sp>
        <p:nvSpPr>
          <p:cNvPr id="8" name="Line 6"/>
          <p:cNvSpPr>
            <a:spLocks noChangeShapeType="1"/>
          </p:cNvSpPr>
          <p:nvPr userDrawn="1"/>
        </p:nvSpPr>
        <p:spPr bwMode="auto">
          <a:xfrm>
            <a:off x="0" y="1372195"/>
            <a:ext cx="9142530" cy="0"/>
          </a:xfrm>
          <a:prstGeom prst="line">
            <a:avLst/>
          </a:prstGeom>
          <a:noFill/>
          <a:ln w="50800">
            <a:solidFill>
              <a:srgbClr val="FF3300"/>
            </a:solidFill>
            <a:round/>
            <a:headEnd type="none" w="sm" len="sm"/>
            <a:tailEnd type="none" w="sm" len="sm"/>
          </a:ln>
          <a:effectLst/>
        </p:spPr>
        <p:txBody>
          <a:bodyPr wrap="none" lIns="85106" tIns="42552" rIns="85106" bIns="42552" anchor="ctr"/>
          <a:lstStyle/>
          <a:p>
            <a:pPr defTabSz="914400" eaLnBrk="0" fontAlgn="base" hangingPunct="0">
              <a:spcBef>
                <a:spcPct val="0"/>
              </a:spcBef>
              <a:spcAft>
                <a:spcPct val="0"/>
              </a:spcAft>
              <a:defRPr/>
            </a:pPr>
            <a:endParaRPr lang="en-US" sz="2200">
              <a:solidFill>
                <a:srgbClr val="000000"/>
              </a:solidFill>
              <a:latin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3718" r:id="rId1"/>
  </p:sldLayoutIdLst>
  <p:txStyles>
    <p:titleStyle>
      <a:lvl1pPr algn="ctr" defTabSz="914587" rtl="0" eaLnBrk="0" fontAlgn="base" hangingPunct="0">
        <a:spcBef>
          <a:spcPct val="0"/>
        </a:spcBef>
        <a:spcAft>
          <a:spcPct val="0"/>
        </a:spcAft>
        <a:defRPr sz="3700" i="1">
          <a:solidFill>
            <a:srgbClr val="800000"/>
          </a:solidFill>
          <a:latin typeface="Calibri"/>
          <a:ea typeface="+mj-ea"/>
          <a:cs typeface="Calibri"/>
        </a:defRPr>
      </a:lvl1pPr>
      <a:lvl2pPr algn="ctr" defTabSz="914587" rtl="0" eaLnBrk="0" fontAlgn="base" hangingPunct="0">
        <a:spcBef>
          <a:spcPct val="0"/>
        </a:spcBef>
        <a:spcAft>
          <a:spcPct val="0"/>
        </a:spcAft>
        <a:defRPr sz="3000" i="1">
          <a:solidFill>
            <a:schemeClr val="tx2"/>
          </a:solidFill>
          <a:latin typeface="Arial" charset="0"/>
        </a:defRPr>
      </a:lvl2pPr>
      <a:lvl3pPr algn="ctr" defTabSz="914587" rtl="0" eaLnBrk="0" fontAlgn="base" hangingPunct="0">
        <a:spcBef>
          <a:spcPct val="0"/>
        </a:spcBef>
        <a:spcAft>
          <a:spcPct val="0"/>
        </a:spcAft>
        <a:defRPr sz="3000" i="1">
          <a:solidFill>
            <a:schemeClr val="tx2"/>
          </a:solidFill>
          <a:latin typeface="Arial" charset="0"/>
        </a:defRPr>
      </a:lvl3pPr>
      <a:lvl4pPr algn="ctr" defTabSz="914587" rtl="0" eaLnBrk="0" fontAlgn="base" hangingPunct="0">
        <a:spcBef>
          <a:spcPct val="0"/>
        </a:spcBef>
        <a:spcAft>
          <a:spcPct val="0"/>
        </a:spcAft>
        <a:defRPr sz="3000" i="1">
          <a:solidFill>
            <a:schemeClr val="tx2"/>
          </a:solidFill>
          <a:latin typeface="Arial" charset="0"/>
        </a:defRPr>
      </a:lvl4pPr>
      <a:lvl5pPr algn="ctr" defTabSz="914587" rtl="0" eaLnBrk="0" fontAlgn="base" hangingPunct="0">
        <a:spcBef>
          <a:spcPct val="0"/>
        </a:spcBef>
        <a:spcAft>
          <a:spcPct val="0"/>
        </a:spcAft>
        <a:defRPr sz="3000" i="1">
          <a:solidFill>
            <a:schemeClr val="tx2"/>
          </a:solidFill>
          <a:latin typeface="Arial" charset="0"/>
        </a:defRPr>
      </a:lvl5pPr>
      <a:lvl6pPr marL="425526" algn="ctr" defTabSz="914587" rtl="0" eaLnBrk="0" fontAlgn="base" hangingPunct="0">
        <a:spcBef>
          <a:spcPct val="0"/>
        </a:spcBef>
        <a:spcAft>
          <a:spcPct val="0"/>
        </a:spcAft>
        <a:defRPr sz="3000" i="1">
          <a:solidFill>
            <a:schemeClr val="tx2"/>
          </a:solidFill>
          <a:latin typeface="Arial" charset="0"/>
        </a:defRPr>
      </a:lvl6pPr>
      <a:lvl7pPr marL="851054" algn="ctr" defTabSz="914587" rtl="0" eaLnBrk="0" fontAlgn="base" hangingPunct="0">
        <a:spcBef>
          <a:spcPct val="0"/>
        </a:spcBef>
        <a:spcAft>
          <a:spcPct val="0"/>
        </a:spcAft>
        <a:defRPr sz="3000" i="1">
          <a:solidFill>
            <a:schemeClr val="tx2"/>
          </a:solidFill>
          <a:latin typeface="Arial" charset="0"/>
        </a:defRPr>
      </a:lvl7pPr>
      <a:lvl8pPr marL="1276579" algn="ctr" defTabSz="914587" rtl="0" eaLnBrk="0" fontAlgn="base" hangingPunct="0">
        <a:spcBef>
          <a:spcPct val="0"/>
        </a:spcBef>
        <a:spcAft>
          <a:spcPct val="0"/>
        </a:spcAft>
        <a:defRPr sz="3000" i="1">
          <a:solidFill>
            <a:schemeClr val="tx2"/>
          </a:solidFill>
          <a:latin typeface="Arial" charset="0"/>
        </a:defRPr>
      </a:lvl8pPr>
      <a:lvl9pPr marL="1702106" algn="ctr" defTabSz="914587" rtl="0" eaLnBrk="0" fontAlgn="base" hangingPunct="0">
        <a:spcBef>
          <a:spcPct val="0"/>
        </a:spcBef>
        <a:spcAft>
          <a:spcPct val="0"/>
        </a:spcAft>
        <a:defRPr sz="3000" i="1">
          <a:solidFill>
            <a:schemeClr val="tx2"/>
          </a:solidFill>
          <a:latin typeface="Arial" charset="0"/>
        </a:defRPr>
      </a:lvl9pPr>
    </p:titleStyle>
    <p:bodyStyle>
      <a:lvl1pPr marL="342786" indent="-342786" algn="l" defTabSz="914587" rtl="0" eaLnBrk="0" fontAlgn="base" hangingPunct="0">
        <a:spcBef>
          <a:spcPct val="20000"/>
        </a:spcBef>
        <a:spcAft>
          <a:spcPct val="50000"/>
        </a:spcAft>
        <a:buClr>
          <a:srgbClr val="FF3300"/>
        </a:buClr>
        <a:buSzPct val="80000"/>
        <a:buFont typeface="Wingdings" pitchFamily="2" charset="2"/>
        <a:buChar char="l"/>
        <a:defRPr sz="3700">
          <a:solidFill>
            <a:srgbClr val="000090"/>
          </a:solidFill>
          <a:latin typeface="Calibri"/>
          <a:ea typeface="+mn-ea"/>
          <a:cs typeface="Calibri"/>
        </a:defRPr>
      </a:lvl1pPr>
      <a:lvl2pPr marL="743194" indent="-286639" algn="l" defTabSz="914587" rtl="0" eaLnBrk="0" fontAlgn="base" hangingPunct="0">
        <a:spcBef>
          <a:spcPct val="20000"/>
        </a:spcBef>
        <a:spcAft>
          <a:spcPct val="50000"/>
        </a:spcAft>
        <a:buClr>
          <a:srgbClr val="FF3300"/>
        </a:buClr>
        <a:buSzPct val="80000"/>
        <a:buFont typeface="Wingdings" pitchFamily="2" charset="2"/>
        <a:buChar char="l"/>
        <a:defRPr sz="3400">
          <a:solidFill>
            <a:srgbClr val="000090"/>
          </a:solidFill>
          <a:latin typeface="Calibri"/>
          <a:cs typeface="Calibri"/>
        </a:defRPr>
      </a:lvl2pPr>
      <a:lvl3pPr marL="1142125" indent="-227538" algn="l" defTabSz="914587" rtl="0" eaLnBrk="0" fontAlgn="base" hangingPunct="0">
        <a:spcBef>
          <a:spcPct val="20000"/>
        </a:spcBef>
        <a:spcAft>
          <a:spcPct val="50000"/>
        </a:spcAft>
        <a:buClr>
          <a:srgbClr val="FF3300"/>
        </a:buClr>
        <a:buSzPct val="80000"/>
        <a:buFont typeface="Wingdings" pitchFamily="2" charset="2"/>
        <a:buChar char="l"/>
        <a:defRPr sz="3000">
          <a:solidFill>
            <a:srgbClr val="000090"/>
          </a:solidFill>
          <a:latin typeface="Calibri"/>
          <a:cs typeface="Calibri"/>
        </a:defRPr>
      </a:lvl3pPr>
      <a:lvl4pPr marL="1600158" indent="-229016" algn="l" defTabSz="914587" rtl="0" eaLnBrk="0" fontAlgn="base" hangingPunct="0">
        <a:spcBef>
          <a:spcPct val="20000"/>
        </a:spcBef>
        <a:spcAft>
          <a:spcPct val="50000"/>
        </a:spcAft>
        <a:buClr>
          <a:srgbClr val="FF3300"/>
        </a:buClr>
        <a:buSzPct val="80000"/>
        <a:buFont typeface="Wingdings" pitchFamily="2" charset="2"/>
        <a:buChar char="l"/>
        <a:defRPr sz="2600">
          <a:solidFill>
            <a:srgbClr val="000090"/>
          </a:solidFill>
          <a:latin typeface="Calibri"/>
          <a:cs typeface="Calibri"/>
        </a:defRPr>
      </a:lvl4pPr>
      <a:lvl5pPr marL="2056711" indent="-227538" algn="l" defTabSz="914587" rtl="0" eaLnBrk="0" fontAlgn="base" hangingPunct="0">
        <a:spcBef>
          <a:spcPct val="20000"/>
        </a:spcBef>
        <a:spcAft>
          <a:spcPct val="50000"/>
        </a:spcAft>
        <a:buClr>
          <a:srgbClr val="FF3300"/>
        </a:buClr>
        <a:buSzPct val="80000"/>
        <a:buFont typeface="Wingdings" pitchFamily="2" charset="2"/>
        <a:buChar char="l"/>
        <a:defRPr sz="2600">
          <a:solidFill>
            <a:srgbClr val="000090"/>
          </a:solidFill>
          <a:latin typeface="Calibri"/>
          <a:cs typeface="Calibri"/>
        </a:defRPr>
      </a:lvl5pPr>
      <a:lvl6pPr marL="2482238" indent="-227538" algn="l" defTabSz="914587" rtl="0" eaLnBrk="0" fontAlgn="base" hangingPunct="0">
        <a:spcBef>
          <a:spcPct val="20000"/>
        </a:spcBef>
        <a:spcAft>
          <a:spcPct val="50000"/>
        </a:spcAft>
        <a:buClr>
          <a:srgbClr val="FF3300"/>
        </a:buClr>
        <a:buSzPct val="80000"/>
        <a:buFont typeface="Wingdings" pitchFamily="2" charset="2"/>
        <a:buChar char="l"/>
        <a:defRPr>
          <a:solidFill>
            <a:schemeClr val="tx1"/>
          </a:solidFill>
          <a:latin typeface="+mn-lt"/>
        </a:defRPr>
      </a:lvl6pPr>
      <a:lvl7pPr marL="2907763" indent="-227538" algn="l" defTabSz="914587" rtl="0" eaLnBrk="0" fontAlgn="base" hangingPunct="0">
        <a:spcBef>
          <a:spcPct val="20000"/>
        </a:spcBef>
        <a:spcAft>
          <a:spcPct val="50000"/>
        </a:spcAft>
        <a:buClr>
          <a:srgbClr val="FF3300"/>
        </a:buClr>
        <a:buSzPct val="80000"/>
        <a:buFont typeface="Wingdings" pitchFamily="2" charset="2"/>
        <a:buChar char="l"/>
        <a:defRPr>
          <a:solidFill>
            <a:schemeClr val="tx1"/>
          </a:solidFill>
          <a:latin typeface="+mn-lt"/>
        </a:defRPr>
      </a:lvl7pPr>
      <a:lvl8pPr marL="3333290" indent="-227538" algn="l" defTabSz="914587" rtl="0" eaLnBrk="0" fontAlgn="base" hangingPunct="0">
        <a:spcBef>
          <a:spcPct val="20000"/>
        </a:spcBef>
        <a:spcAft>
          <a:spcPct val="50000"/>
        </a:spcAft>
        <a:buClr>
          <a:srgbClr val="FF3300"/>
        </a:buClr>
        <a:buSzPct val="80000"/>
        <a:buFont typeface="Wingdings" pitchFamily="2" charset="2"/>
        <a:buChar char="l"/>
        <a:defRPr>
          <a:solidFill>
            <a:schemeClr val="tx1"/>
          </a:solidFill>
          <a:latin typeface="+mn-lt"/>
        </a:defRPr>
      </a:lvl8pPr>
      <a:lvl9pPr marL="3758817" indent="-227538" algn="l" defTabSz="914587" rtl="0" eaLnBrk="0" fontAlgn="base" hangingPunct="0">
        <a:spcBef>
          <a:spcPct val="20000"/>
        </a:spcBef>
        <a:spcAft>
          <a:spcPct val="50000"/>
        </a:spcAft>
        <a:buClr>
          <a:srgbClr val="FF3300"/>
        </a:buClr>
        <a:buSzPct val="80000"/>
        <a:buFont typeface="Wingdings" pitchFamily="2" charset="2"/>
        <a:buChar char="l"/>
        <a:defRPr>
          <a:solidFill>
            <a:schemeClr val="tx1"/>
          </a:solidFill>
          <a:latin typeface="+mn-lt"/>
        </a:defRPr>
      </a:lvl9pPr>
    </p:bodyStyle>
    <p:otherStyle>
      <a:defPPr>
        <a:defRPr lang="en-US"/>
      </a:defPPr>
      <a:lvl1pPr marL="0" algn="l" defTabSz="851054" rtl="0" eaLnBrk="1" latinLnBrk="0" hangingPunct="1">
        <a:defRPr sz="1700" kern="1200">
          <a:solidFill>
            <a:schemeClr val="tx1"/>
          </a:solidFill>
          <a:latin typeface="+mn-lt"/>
          <a:ea typeface="+mn-ea"/>
          <a:cs typeface="+mn-cs"/>
        </a:defRPr>
      </a:lvl1pPr>
      <a:lvl2pPr marL="425526" algn="l" defTabSz="851054" rtl="0" eaLnBrk="1" latinLnBrk="0" hangingPunct="1">
        <a:defRPr sz="1700" kern="1200">
          <a:solidFill>
            <a:schemeClr val="tx1"/>
          </a:solidFill>
          <a:latin typeface="+mn-lt"/>
          <a:ea typeface="+mn-ea"/>
          <a:cs typeface="+mn-cs"/>
        </a:defRPr>
      </a:lvl2pPr>
      <a:lvl3pPr marL="851054" algn="l" defTabSz="851054" rtl="0" eaLnBrk="1" latinLnBrk="0" hangingPunct="1">
        <a:defRPr sz="1700" kern="1200">
          <a:solidFill>
            <a:schemeClr val="tx1"/>
          </a:solidFill>
          <a:latin typeface="+mn-lt"/>
          <a:ea typeface="+mn-ea"/>
          <a:cs typeface="+mn-cs"/>
        </a:defRPr>
      </a:lvl3pPr>
      <a:lvl4pPr marL="1276579" algn="l" defTabSz="851054" rtl="0" eaLnBrk="1" latinLnBrk="0" hangingPunct="1">
        <a:defRPr sz="1700" kern="1200">
          <a:solidFill>
            <a:schemeClr val="tx1"/>
          </a:solidFill>
          <a:latin typeface="+mn-lt"/>
          <a:ea typeface="+mn-ea"/>
          <a:cs typeface="+mn-cs"/>
        </a:defRPr>
      </a:lvl4pPr>
      <a:lvl5pPr marL="1702106" algn="l" defTabSz="851054" rtl="0" eaLnBrk="1" latinLnBrk="0" hangingPunct="1">
        <a:defRPr sz="1700" kern="1200">
          <a:solidFill>
            <a:schemeClr val="tx1"/>
          </a:solidFill>
          <a:latin typeface="+mn-lt"/>
          <a:ea typeface="+mn-ea"/>
          <a:cs typeface="+mn-cs"/>
        </a:defRPr>
      </a:lvl5pPr>
      <a:lvl6pPr marL="2127632" algn="l" defTabSz="851054" rtl="0" eaLnBrk="1" latinLnBrk="0" hangingPunct="1">
        <a:defRPr sz="1700" kern="1200">
          <a:solidFill>
            <a:schemeClr val="tx1"/>
          </a:solidFill>
          <a:latin typeface="+mn-lt"/>
          <a:ea typeface="+mn-ea"/>
          <a:cs typeface="+mn-cs"/>
        </a:defRPr>
      </a:lvl6pPr>
      <a:lvl7pPr marL="2553158" algn="l" defTabSz="851054" rtl="0" eaLnBrk="1" latinLnBrk="0" hangingPunct="1">
        <a:defRPr sz="1700" kern="1200">
          <a:solidFill>
            <a:schemeClr val="tx1"/>
          </a:solidFill>
          <a:latin typeface="+mn-lt"/>
          <a:ea typeface="+mn-ea"/>
          <a:cs typeface="+mn-cs"/>
        </a:defRPr>
      </a:lvl7pPr>
      <a:lvl8pPr marL="2978686" algn="l" defTabSz="851054" rtl="0" eaLnBrk="1" latinLnBrk="0" hangingPunct="1">
        <a:defRPr sz="1700" kern="1200">
          <a:solidFill>
            <a:schemeClr val="tx1"/>
          </a:solidFill>
          <a:latin typeface="+mn-lt"/>
          <a:ea typeface="+mn-ea"/>
          <a:cs typeface="+mn-cs"/>
        </a:defRPr>
      </a:lvl8pPr>
      <a:lvl9pPr marL="3404211" algn="l" defTabSz="851054" rtl="0" eaLnBrk="1" latinLnBrk="0" hangingPunct="1">
        <a:defRPr sz="1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Kodiak-site-sat"/>
          <p:cNvPicPr>
            <a:picLocks noChangeAspect="1" noChangeArrowheads="1"/>
          </p:cNvPicPr>
          <p:nvPr/>
        </p:nvPicPr>
        <p:blipFill>
          <a:blip r:embed="rId3" cstate="print"/>
          <a:srcRect/>
          <a:stretch>
            <a:fillRect/>
          </a:stretch>
        </p:blipFill>
        <p:spPr bwMode="auto">
          <a:xfrm>
            <a:off x="0" y="-3175"/>
            <a:ext cx="9144000" cy="6864350"/>
          </a:xfrm>
          <a:prstGeom prst="rect">
            <a:avLst/>
          </a:prstGeom>
          <a:noFill/>
          <a:ln w="9525">
            <a:noFill/>
            <a:miter lim="800000"/>
            <a:headEnd/>
            <a:tailEnd/>
          </a:ln>
        </p:spPr>
      </p:pic>
      <p:sp>
        <p:nvSpPr>
          <p:cNvPr id="4099" name="Rectangle 3"/>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lvl1pPr>
              <a:defRPr sz="1400">
                <a:latin typeface="Arial" pitchFamily="-107" charset="0"/>
                <a:ea typeface="+mn-ea"/>
                <a:cs typeface="+mn-cs"/>
              </a:defRPr>
            </a:lvl1pPr>
          </a:lstStyle>
          <a:p>
            <a:pPr fontAlgn="base">
              <a:spcBef>
                <a:spcPct val="0"/>
              </a:spcBef>
              <a:spcAft>
                <a:spcPct val="0"/>
              </a:spcAft>
              <a:defRPr/>
            </a:pPr>
            <a:endParaRPr lang="en-US">
              <a:solidFill>
                <a:srgbClr val="000000"/>
              </a:solidFill>
            </a:endParaRPr>
          </a:p>
        </p:txBody>
      </p:sp>
      <p:sp>
        <p:nvSpPr>
          <p:cNvPr id="4100" name="Rectangle 4"/>
          <p:cNvSpPr>
            <a:spLocks noGrp="1" noChangeArrowheads="1"/>
          </p:cNvSpPr>
          <p:nvPr>
            <p:ph type="ftr" sz="quarter" idx="3"/>
          </p:nvPr>
        </p:nvSpPr>
        <p:spPr bwMode="auto">
          <a:xfrm>
            <a:off x="3124203" y="6245225"/>
            <a:ext cx="2895600" cy="476250"/>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lvl1pPr algn="ctr">
              <a:defRPr sz="1400">
                <a:latin typeface="Arial" pitchFamily="-107" charset="0"/>
                <a:ea typeface="+mn-ea"/>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ChangeArrowheads="1"/>
          </p:cNvSpPr>
          <p:nvPr/>
        </p:nvSpPr>
        <p:spPr bwMode="auto">
          <a:xfrm>
            <a:off x="6553200" y="6248400"/>
            <a:ext cx="1905000" cy="457200"/>
          </a:xfrm>
          <a:prstGeom prst="rect">
            <a:avLst/>
          </a:prstGeom>
          <a:noFill/>
          <a:ln w="9525">
            <a:noFill/>
            <a:miter lim="800000"/>
            <a:headEnd/>
            <a:tailEnd/>
          </a:ln>
        </p:spPr>
        <p:txBody>
          <a:bodyPr lIns="91428" tIns="45714" rIns="91428" bIns="45714"/>
          <a:lstStyle/>
          <a:p>
            <a:pPr algn="r" fontAlgn="base">
              <a:spcBef>
                <a:spcPct val="0"/>
              </a:spcBef>
              <a:spcAft>
                <a:spcPct val="0"/>
              </a:spcAft>
            </a:pPr>
            <a:fld id="{BBD82284-8A47-4B1C-B3B3-994C1A29230A}" type="slidenum">
              <a:rPr lang="en-US" sz="1400">
                <a:solidFill>
                  <a:srgbClr val="000000"/>
                </a:solidFill>
                <a:latin typeface="Times New Roman" pitchFamily="18" charset="0"/>
                <a:ea typeface="ＭＳ Ｐゴシック" pitchFamily="34" charset="-128"/>
              </a:rPr>
              <a:pPr algn="r" fontAlgn="base">
                <a:spcBef>
                  <a:spcPct val="0"/>
                </a:spcBef>
                <a:spcAft>
                  <a:spcPct val="0"/>
                </a:spcAft>
              </a:pPr>
              <a:t>‹#›</a:t>
            </a:fld>
            <a:endParaRPr lang="en-US" sz="1400" dirty="0">
              <a:solidFill>
                <a:srgbClr val="000000"/>
              </a:solidFill>
              <a:latin typeface="Times New Roman" pitchFamily="18" charset="0"/>
              <a:ea typeface="ＭＳ Ｐゴシック" pitchFamily="34" charset="-128"/>
            </a:endParaRPr>
          </a:p>
        </p:txBody>
      </p:sp>
      <p:pic>
        <p:nvPicPr>
          <p:cNvPr id="1030" name="Picture 6" descr="gilogo"/>
          <p:cNvPicPr>
            <a:picLocks noChangeAspect="1" noChangeArrowheads="1"/>
          </p:cNvPicPr>
          <p:nvPr/>
        </p:nvPicPr>
        <p:blipFill>
          <a:blip r:embed="rId4" cstate="print"/>
          <a:srcRect/>
          <a:stretch>
            <a:fillRect/>
          </a:stretch>
        </p:blipFill>
        <p:spPr bwMode="auto">
          <a:xfrm>
            <a:off x="76203" y="76203"/>
            <a:ext cx="2495550" cy="836613"/>
          </a:xfrm>
          <a:prstGeom prst="rect">
            <a:avLst/>
          </a:prstGeom>
          <a:noFill/>
          <a:ln w="9525">
            <a:noFill/>
            <a:miter lim="800000"/>
            <a:headEnd/>
            <a:tailEnd/>
          </a:ln>
        </p:spPr>
      </p:pic>
      <p:sp>
        <p:nvSpPr>
          <p:cNvPr id="1031" name="Line 7"/>
          <p:cNvSpPr>
            <a:spLocks noChangeShapeType="1"/>
          </p:cNvSpPr>
          <p:nvPr/>
        </p:nvSpPr>
        <p:spPr bwMode="auto">
          <a:xfrm>
            <a:off x="304800" y="1447800"/>
            <a:ext cx="8458200" cy="0"/>
          </a:xfrm>
          <a:prstGeom prst="line">
            <a:avLst/>
          </a:prstGeom>
          <a:noFill/>
          <a:ln w="19050">
            <a:solidFill>
              <a:schemeClr val="tx1"/>
            </a:solidFill>
            <a:round/>
            <a:headEnd/>
            <a:tailEnd/>
          </a:ln>
        </p:spPr>
        <p:txBody>
          <a:bodyPr lIns="91428" tIns="45714" rIns="91428" bIns="45714"/>
          <a:lstStyle/>
          <a:p>
            <a:pPr fontAlgn="base">
              <a:spcBef>
                <a:spcPct val="0"/>
              </a:spcBef>
              <a:spcAft>
                <a:spcPct val="0"/>
              </a:spcAft>
            </a:pPr>
            <a:endParaRPr lang="en-GB">
              <a:solidFill>
                <a:srgbClr val="000000"/>
              </a:solidFill>
              <a:ea typeface="ＭＳ Ｐゴシック" pitchFamily="34" charset="-128"/>
            </a:endParaRPr>
          </a:p>
        </p:txBody>
      </p:sp>
      <p:sp>
        <p:nvSpPr>
          <p:cNvPr id="1032" name="Line 8"/>
          <p:cNvSpPr>
            <a:spLocks noChangeShapeType="1"/>
          </p:cNvSpPr>
          <p:nvPr/>
        </p:nvSpPr>
        <p:spPr bwMode="auto">
          <a:xfrm>
            <a:off x="304800" y="1524000"/>
            <a:ext cx="8458200" cy="0"/>
          </a:xfrm>
          <a:prstGeom prst="line">
            <a:avLst/>
          </a:prstGeom>
          <a:noFill/>
          <a:ln w="19050">
            <a:solidFill>
              <a:schemeClr val="tx1"/>
            </a:solidFill>
            <a:round/>
            <a:headEnd/>
            <a:tailEnd/>
          </a:ln>
        </p:spPr>
        <p:txBody>
          <a:bodyPr lIns="91428" tIns="45714" rIns="91428" bIns="45714"/>
          <a:lstStyle/>
          <a:p>
            <a:pPr fontAlgn="base">
              <a:spcBef>
                <a:spcPct val="0"/>
              </a:spcBef>
              <a:spcAft>
                <a:spcPct val="0"/>
              </a:spcAft>
            </a:pPr>
            <a:endParaRPr lang="en-GB">
              <a:solidFill>
                <a:srgbClr val="000000"/>
              </a:solidFill>
              <a:ea typeface="ＭＳ Ｐゴシック" pitchFamily="34" charset="-128"/>
            </a:endParaRPr>
          </a:p>
        </p:txBody>
      </p:sp>
      <p:sp>
        <p:nvSpPr>
          <p:cNvPr id="1033" name="Rectangle 9"/>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28" tIns="45714" rIns="91428" bIns="45714" numCol="1" anchor="ctr" anchorCtr="0" compatLnSpc="1">
            <a:prstTxWarp prst="textNoShape">
              <a:avLst/>
            </a:prstTxWarp>
          </a:bodyPr>
          <a:lstStyle/>
          <a:p>
            <a:pPr lvl="0"/>
            <a:r>
              <a:rPr lang="en-US" smtClean="0"/>
              <a:t>Click to edit Master title style</a:t>
            </a:r>
          </a:p>
        </p:txBody>
      </p:sp>
      <p:sp>
        <p:nvSpPr>
          <p:cNvPr id="1034" name="Rectangle 10"/>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28" tIns="45714" rIns="91428" bIns="4571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35" name="Picture 11"/>
          <p:cNvPicPr>
            <a:picLocks noChangeAspect="1" noChangeArrowheads="1"/>
          </p:cNvPicPr>
          <p:nvPr/>
        </p:nvPicPr>
        <p:blipFill>
          <a:blip r:embed="rId5" cstate="print"/>
          <a:srcRect/>
          <a:stretch>
            <a:fillRect/>
          </a:stretch>
        </p:blipFill>
        <p:spPr bwMode="auto">
          <a:xfrm>
            <a:off x="8293101" y="3"/>
            <a:ext cx="777875" cy="10842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5"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6"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6"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6"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6" charset="0"/>
          <a:ea typeface="ＭＳ Ｐゴシック" pitchFamily="-107" charset="-128"/>
          <a:cs typeface="ＭＳ Ｐゴシック" pitchFamily="-107" charset="-128"/>
        </a:defRPr>
      </a:lvl5pPr>
      <a:lvl6pPr marL="457143" algn="ctr" rtl="0" fontAlgn="base">
        <a:spcBef>
          <a:spcPct val="0"/>
        </a:spcBef>
        <a:spcAft>
          <a:spcPct val="0"/>
        </a:spcAft>
        <a:defRPr sz="4400">
          <a:solidFill>
            <a:schemeClr val="tx2"/>
          </a:solidFill>
          <a:latin typeface="Arial" pitchFamily="-106" charset="0"/>
        </a:defRPr>
      </a:lvl6pPr>
      <a:lvl7pPr marL="914286" algn="ctr" rtl="0" fontAlgn="base">
        <a:spcBef>
          <a:spcPct val="0"/>
        </a:spcBef>
        <a:spcAft>
          <a:spcPct val="0"/>
        </a:spcAft>
        <a:defRPr sz="4400">
          <a:solidFill>
            <a:schemeClr val="tx2"/>
          </a:solidFill>
          <a:latin typeface="Arial" pitchFamily="-106" charset="0"/>
        </a:defRPr>
      </a:lvl7pPr>
      <a:lvl8pPr marL="1371429" algn="ctr" rtl="0" fontAlgn="base">
        <a:spcBef>
          <a:spcPct val="0"/>
        </a:spcBef>
        <a:spcAft>
          <a:spcPct val="0"/>
        </a:spcAft>
        <a:defRPr sz="4400">
          <a:solidFill>
            <a:schemeClr val="tx2"/>
          </a:solidFill>
          <a:latin typeface="Arial" pitchFamily="-106" charset="0"/>
        </a:defRPr>
      </a:lvl8pPr>
      <a:lvl9pPr marL="1828572" algn="ctr" rtl="0" fontAlgn="base">
        <a:spcBef>
          <a:spcPct val="0"/>
        </a:spcBef>
        <a:spcAft>
          <a:spcPct val="0"/>
        </a:spcAft>
        <a:defRPr sz="4400">
          <a:solidFill>
            <a:schemeClr val="tx2"/>
          </a:solidFill>
          <a:latin typeface="Arial" pitchFamily="-106" charset="0"/>
        </a:defRPr>
      </a:lvl9pPr>
    </p:titleStyle>
    <p:bodyStyle>
      <a:lvl1pPr marL="342856" indent="-342856"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858" indent="-285714" algn="l" rtl="0" eaLnBrk="0" fontAlgn="base" hangingPunct="0">
        <a:spcBef>
          <a:spcPct val="20000"/>
        </a:spcBef>
        <a:spcAft>
          <a:spcPct val="0"/>
        </a:spcAft>
        <a:buChar char="–"/>
        <a:defRPr sz="2800">
          <a:solidFill>
            <a:schemeClr val="tx1"/>
          </a:solidFill>
          <a:latin typeface="+mn-lt"/>
          <a:ea typeface="ＭＳ Ｐゴシック" pitchFamily="-106" charset="-128"/>
        </a:defRPr>
      </a:lvl2pPr>
      <a:lvl3pPr marL="1142858" indent="-228572" algn="l" rtl="0" eaLnBrk="0" fontAlgn="base" hangingPunct="0">
        <a:spcBef>
          <a:spcPct val="20000"/>
        </a:spcBef>
        <a:spcAft>
          <a:spcPct val="0"/>
        </a:spcAft>
        <a:buChar char="•"/>
        <a:defRPr sz="2400">
          <a:solidFill>
            <a:schemeClr val="tx1"/>
          </a:solidFill>
          <a:latin typeface="+mn-lt"/>
          <a:ea typeface="ＭＳ Ｐゴシック" pitchFamily="-106" charset="-128"/>
        </a:defRPr>
      </a:lvl3pPr>
      <a:lvl4pPr marL="1600001" indent="-228572" algn="l" rtl="0" eaLnBrk="0" fontAlgn="base" hangingPunct="0">
        <a:spcBef>
          <a:spcPct val="20000"/>
        </a:spcBef>
        <a:spcAft>
          <a:spcPct val="0"/>
        </a:spcAft>
        <a:buChar char="–"/>
        <a:defRPr sz="2000">
          <a:solidFill>
            <a:schemeClr val="tx1"/>
          </a:solidFill>
          <a:latin typeface="+mn-lt"/>
          <a:ea typeface="ＭＳ Ｐゴシック" pitchFamily="-106" charset="-128"/>
        </a:defRPr>
      </a:lvl4pPr>
      <a:lvl5pPr marL="2057144" indent="-228572" algn="l" rtl="0" eaLnBrk="0" fontAlgn="base" hangingPunct="0">
        <a:spcBef>
          <a:spcPct val="20000"/>
        </a:spcBef>
        <a:spcAft>
          <a:spcPct val="0"/>
        </a:spcAft>
        <a:buChar char="»"/>
        <a:defRPr sz="2000">
          <a:solidFill>
            <a:schemeClr val="tx1"/>
          </a:solidFill>
          <a:latin typeface="+mn-lt"/>
          <a:ea typeface="ＭＳ Ｐゴシック" pitchFamily="-106" charset="-128"/>
        </a:defRPr>
      </a:lvl5pPr>
      <a:lvl6pPr marL="2514286" indent="-228572" algn="l" rtl="0" fontAlgn="base">
        <a:spcBef>
          <a:spcPct val="20000"/>
        </a:spcBef>
        <a:spcAft>
          <a:spcPct val="0"/>
        </a:spcAft>
        <a:buChar char="»"/>
        <a:defRPr sz="2000">
          <a:solidFill>
            <a:schemeClr val="tx1"/>
          </a:solidFill>
          <a:latin typeface="+mn-lt"/>
          <a:ea typeface="ＭＳ Ｐゴシック" pitchFamily="-106" charset="-128"/>
        </a:defRPr>
      </a:lvl6pPr>
      <a:lvl7pPr marL="2971430" indent="-228572" algn="l" rtl="0" fontAlgn="base">
        <a:spcBef>
          <a:spcPct val="20000"/>
        </a:spcBef>
        <a:spcAft>
          <a:spcPct val="0"/>
        </a:spcAft>
        <a:buChar char="»"/>
        <a:defRPr sz="2000">
          <a:solidFill>
            <a:schemeClr val="tx1"/>
          </a:solidFill>
          <a:latin typeface="+mn-lt"/>
          <a:ea typeface="ＭＳ Ｐゴシック" pitchFamily="-106" charset="-128"/>
        </a:defRPr>
      </a:lvl7pPr>
      <a:lvl8pPr marL="3428573" indent="-228572" algn="l" rtl="0" fontAlgn="base">
        <a:spcBef>
          <a:spcPct val="20000"/>
        </a:spcBef>
        <a:spcAft>
          <a:spcPct val="0"/>
        </a:spcAft>
        <a:buChar char="»"/>
        <a:defRPr sz="2000">
          <a:solidFill>
            <a:schemeClr val="tx1"/>
          </a:solidFill>
          <a:latin typeface="+mn-lt"/>
          <a:ea typeface="ＭＳ Ｐゴシック" pitchFamily="-106" charset="-128"/>
        </a:defRPr>
      </a:lvl8pPr>
      <a:lvl9pPr marL="3885717" indent="-228572" algn="l" rtl="0" fontAlgn="base">
        <a:spcBef>
          <a:spcPct val="20000"/>
        </a:spcBef>
        <a:spcAft>
          <a:spcPct val="0"/>
        </a:spcAft>
        <a:buChar char="»"/>
        <a:defRPr sz="2000">
          <a:solidFill>
            <a:schemeClr val="tx1"/>
          </a:solidFill>
          <a:latin typeface="+mn-lt"/>
          <a:ea typeface="ＭＳ Ｐゴシック" pitchFamily="-106" charset="-128"/>
        </a:defRPr>
      </a:lvl9pPr>
    </p:bodyStyle>
    <p:otherStyle>
      <a:defPPr>
        <a:defRPr lang="en-US"/>
      </a:defPPr>
      <a:lvl1pPr marL="0" algn="l" defTabSz="457143" rtl="0" eaLnBrk="1" latinLnBrk="0" hangingPunct="1">
        <a:defRPr sz="1800" kern="1200">
          <a:solidFill>
            <a:schemeClr val="tx1"/>
          </a:solidFill>
          <a:latin typeface="+mn-lt"/>
          <a:ea typeface="+mn-ea"/>
          <a:cs typeface="+mn-cs"/>
        </a:defRPr>
      </a:lvl1pPr>
      <a:lvl2pPr marL="457143" algn="l" defTabSz="457143" rtl="0" eaLnBrk="1" latinLnBrk="0" hangingPunct="1">
        <a:defRPr sz="1800" kern="1200">
          <a:solidFill>
            <a:schemeClr val="tx1"/>
          </a:solidFill>
          <a:latin typeface="+mn-lt"/>
          <a:ea typeface="+mn-ea"/>
          <a:cs typeface="+mn-cs"/>
        </a:defRPr>
      </a:lvl2pPr>
      <a:lvl3pPr marL="914286" algn="l" defTabSz="457143" rtl="0" eaLnBrk="1" latinLnBrk="0" hangingPunct="1">
        <a:defRPr sz="1800" kern="1200">
          <a:solidFill>
            <a:schemeClr val="tx1"/>
          </a:solidFill>
          <a:latin typeface="+mn-lt"/>
          <a:ea typeface="+mn-ea"/>
          <a:cs typeface="+mn-cs"/>
        </a:defRPr>
      </a:lvl3pPr>
      <a:lvl4pPr marL="1371429" algn="l" defTabSz="457143" rtl="0" eaLnBrk="1" latinLnBrk="0" hangingPunct="1">
        <a:defRPr sz="1800" kern="1200">
          <a:solidFill>
            <a:schemeClr val="tx1"/>
          </a:solidFill>
          <a:latin typeface="+mn-lt"/>
          <a:ea typeface="+mn-ea"/>
          <a:cs typeface="+mn-cs"/>
        </a:defRPr>
      </a:lvl4pPr>
      <a:lvl5pPr marL="1828572" algn="l" defTabSz="457143" rtl="0" eaLnBrk="1" latinLnBrk="0" hangingPunct="1">
        <a:defRPr sz="1800" kern="1200">
          <a:solidFill>
            <a:schemeClr val="tx1"/>
          </a:solidFill>
          <a:latin typeface="+mn-lt"/>
          <a:ea typeface="+mn-ea"/>
          <a:cs typeface="+mn-cs"/>
        </a:defRPr>
      </a:lvl5pPr>
      <a:lvl6pPr marL="2285715" algn="l" defTabSz="457143" rtl="0" eaLnBrk="1" latinLnBrk="0" hangingPunct="1">
        <a:defRPr sz="1800" kern="1200">
          <a:solidFill>
            <a:schemeClr val="tx1"/>
          </a:solidFill>
          <a:latin typeface="+mn-lt"/>
          <a:ea typeface="+mn-ea"/>
          <a:cs typeface="+mn-cs"/>
        </a:defRPr>
      </a:lvl6pPr>
      <a:lvl7pPr marL="2742858" algn="l" defTabSz="457143" rtl="0" eaLnBrk="1" latinLnBrk="0" hangingPunct="1">
        <a:defRPr sz="1800" kern="1200">
          <a:solidFill>
            <a:schemeClr val="tx1"/>
          </a:solidFill>
          <a:latin typeface="+mn-lt"/>
          <a:ea typeface="+mn-ea"/>
          <a:cs typeface="+mn-cs"/>
        </a:defRPr>
      </a:lvl7pPr>
      <a:lvl8pPr marL="3200001" algn="l" defTabSz="457143" rtl="0" eaLnBrk="1" latinLnBrk="0" hangingPunct="1">
        <a:defRPr sz="1800" kern="1200">
          <a:solidFill>
            <a:schemeClr val="tx1"/>
          </a:solidFill>
          <a:latin typeface="+mn-lt"/>
          <a:ea typeface="+mn-ea"/>
          <a:cs typeface="+mn-cs"/>
        </a:defRPr>
      </a:lvl8pPr>
      <a:lvl9pPr marL="3657144" algn="l" defTabSz="457143"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5E09CEE3-65EB-4C45-BED4-643F23637D44}" type="datetimeFigureOut">
              <a:rPr lang="en-US" smtClean="0">
                <a:solidFill>
                  <a:prstClr val="black">
                    <a:tint val="75000"/>
                  </a:prstClr>
                </a:solidFill>
              </a:rPr>
              <a:pPr defTabSz="914400"/>
              <a:t>5/30/2011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2B32709E-F86C-472E-9D6C-39F43180CCD1}" type="slidenum">
              <a:rPr lang="en-US" smtClean="0">
                <a:solidFill>
                  <a:prstClr val="black">
                    <a:tint val="75000"/>
                  </a:prstClr>
                </a:solidFill>
              </a:rPr>
              <a:pPr defTabSz="914400"/>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20"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5E09CEE3-65EB-4C45-BED4-643F23637D44}" type="datetimeFigureOut">
              <a:rPr lang="en-US" smtClean="0">
                <a:solidFill>
                  <a:prstClr val="black">
                    <a:tint val="75000"/>
                  </a:prstClr>
                </a:solidFill>
              </a:rPr>
              <a:pPr defTabSz="914400"/>
              <a:t>5/30/2011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2B32709E-F86C-472E-9D6C-39F43180CCD1}" type="slidenum">
              <a:rPr lang="en-US" smtClean="0">
                <a:solidFill>
                  <a:prstClr val="black">
                    <a:tint val="75000"/>
                  </a:prstClr>
                </a:solidFill>
              </a:rPr>
              <a:pPr defTabSz="914400"/>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22"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5E09CEE3-65EB-4C45-BED4-643F23637D44}" type="datetimeFigureOut">
              <a:rPr lang="en-US" smtClean="0">
                <a:solidFill>
                  <a:prstClr val="black">
                    <a:tint val="75000"/>
                  </a:prstClr>
                </a:solidFill>
              </a:rPr>
              <a:pPr defTabSz="914400"/>
              <a:t>5/30/2011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2B32709E-F86C-472E-9D6C-39F43180CCD1}" type="slidenum">
              <a:rPr lang="en-US" smtClean="0">
                <a:solidFill>
                  <a:prstClr val="black">
                    <a:tint val="75000"/>
                  </a:prstClr>
                </a:solidFill>
              </a:rPr>
              <a:pPr defTabSz="914400"/>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24"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5E09CEE3-65EB-4C45-BED4-643F23637D44}" type="datetimeFigureOut">
              <a:rPr lang="en-US" smtClean="0">
                <a:solidFill>
                  <a:prstClr val="black">
                    <a:tint val="75000"/>
                  </a:prstClr>
                </a:solidFill>
              </a:rPr>
              <a:pPr defTabSz="914400"/>
              <a:t>5/30/2011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2B32709E-F86C-472E-9D6C-39F43180CCD1}" type="slidenum">
              <a:rPr lang="en-US" smtClean="0">
                <a:solidFill>
                  <a:prstClr val="black">
                    <a:tint val="75000"/>
                  </a:prstClr>
                </a:solidFill>
              </a:rPr>
              <a:pPr defTabSz="914400"/>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26"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5E09CEE3-65EB-4C45-BED4-643F23637D44}" type="datetimeFigureOut">
              <a:rPr lang="en-US" smtClean="0">
                <a:solidFill>
                  <a:prstClr val="black">
                    <a:tint val="75000"/>
                  </a:prstClr>
                </a:solidFill>
              </a:rPr>
              <a:pPr defTabSz="914400"/>
              <a:t>5/30/2011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2B32709E-F86C-472E-9D6C-39F43180CCD1}" type="slidenum">
              <a:rPr lang="en-US" smtClean="0">
                <a:solidFill>
                  <a:prstClr val="black">
                    <a:tint val="75000"/>
                  </a:prstClr>
                </a:solidFill>
              </a:rPr>
              <a:pPr defTabSz="914400"/>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28"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5E09CEE3-65EB-4C45-BED4-643F23637D44}" type="datetimeFigureOut">
              <a:rPr lang="en-US" smtClean="0">
                <a:solidFill>
                  <a:prstClr val="black">
                    <a:tint val="75000"/>
                  </a:prstClr>
                </a:solidFill>
              </a:rPr>
              <a:pPr defTabSz="914400"/>
              <a:t>5/30/2011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2B32709E-F86C-472E-9D6C-39F43180CCD1}" type="slidenum">
              <a:rPr lang="en-US" smtClean="0">
                <a:solidFill>
                  <a:prstClr val="black">
                    <a:tint val="75000"/>
                  </a:prstClr>
                </a:solidFill>
              </a:rPr>
              <a:pPr defTabSz="914400"/>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30"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5E09CEE3-65EB-4C45-BED4-643F23637D44}" type="datetimeFigureOut">
              <a:rPr lang="en-US" smtClean="0">
                <a:solidFill>
                  <a:prstClr val="black">
                    <a:tint val="75000"/>
                  </a:prstClr>
                </a:solidFill>
              </a:rPr>
              <a:pPr defTabSz="914400"/>
              <a:t>5/30/2011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2B32709E-F86C-472E-9D6C-39F43180CCD1}" type="slidenum">
              <a:rPr lang="en-US" smtClean="0">
                <a:solidFill>
                  <a:prstClr val="black">
                    <a:tint val="75000"/>
                  </a:prstClr>
                </a:solidFill>
              </a:rPr>
              <a:pPr defTabSz="914400"/>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32"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5E09CEE3-65EB-4C45-BED4-643F23637D44}" type="datetimeFigureOut">
              <a:rPr lang="en-US" smtClean="0">
                <a:solidFill>
                  <a:prstClr val="black">
                    <a:tint val="75000"/>
                  </a:prstClr>
                </a:solidFill>
              </a:rPr>
              <a:pPr defTabSz="914400"/>
              <a:t>5/30/2011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2B32709E-F86C-472E-9D6C-39F43180CCD1}" type="slidenum">
              <a:rPr lang="en-US" smtClean="0">
                <a:solidFill>
                  <a:prstClr val="black">
                    <a:tint val="75000"/>
                  </a:prstClr>
                </a:solidFill>
              </a:rPr>
              <a:pPr defTabSz="914400"/>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34"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5E09CEE3-65EB-4C45-BED4-643F23637D44}" type="datetimeFigureOut">
              <a:rPr lang="en-US" smtClean="0">
                <a:solidFill>
                  <a:prstClr val="black">
                    <a:tint val="75000"/>
                  </a:prstClr>
                </a:solidFill>
              </a:rPr>
              <a:pPr defTabSz="914400"/>
              <a:t>5/30/2011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2B32709E-F86C-472E-9D6C-39F43180CCD1}" type="slidenum">
              <a:rPr lang="en-US" smtClean="0">
                <a:solidFill>
                  <a:prstClr val="black">
                    <a:tint val="75000"/>
                  </a:prstClr>
                </a:solidFill>
              </a:rPr>
              <a:pPr defTabSz="914400"/>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36"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457200"/>
            <a:ext cx="7772400" cy="1143000"/>
          </a:xfrm>
          <a:prstGeom prst="rect">
            <a:avLst/>
          </a:prstGeom>
          <a:noFill/>
          <a:ln w="9525">
            <a:noFill/>
            <a:miter lim="800000"/>
            <a:headEnd/>
            <a:tailEnd/>
          </a:ln>
          <a:effectLst/>
        </p:spPr>
        <p:txBody>
          <a:bodyPr vert="horz" wrap="square" lIns="91420" tIns="45711" rIns="91420" bIns="45711" numCol="1" anchor="ctr" anchorCtr="0" compatLnSpc="1">
            <a:prstTxWarp prst="textNoShape">
              <a:avLst/>
            </a:prstTxWarp>
          </a:bodyPr>
          <a:lstStyle/>
          <a:p>
            <a:pPr lvl="0"/>
            <a:r>
              <a:rPr lang="en-GB" dirty="0" smtClean="0"/>
              <a:t>Click to edit Master title style</a:t>
            </a:r>
          </a:p>
        </p:txBody>
      </p:sp>
      <p:sp>
        <p:nvSpPr>
          <p:cNvPr id="1027" name="Rectangle 3"/>
          <p:cNvSpPr>
            <a:spLocks noGrp="1" noChangeArrowheads="1"/>
          </p:cNvSpPr>
          <p:nvPr>
            <p:ph type="body" idx="1"/>
          </p:nvPr>
        </p:nvSpPr>
        <p:spPr bwMode="auto">
          <a:xfrm>
            <a:off x="685800" y="1828800"/>
            <a:ext cx="7772400" cy="4114800"/>
          </a:xfrm>
          <a:prstGeom prst="rect">
            <a:avLst/>
          </a:prstGeom>
          <a:noFill/>
          <a:ln w="9525">
            <a:noFill/>
            <a:miter lim="800000"/>
            <a:headEnd/>
            <a:tailEnd/>
          </a:ln>
          <a:effectLst/>
        </p:spPr>
        <p:txBody>
          <a:bodyPr vert="horz" wrap="square" lIns="91420" tIns="45711" rIns="91420" bIns="45711"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0" tIns="45711" rIns="91420" bIns="45711" numCol="1" anchor="t" anchorCtr="0" compatLnSpc="1">
            <a:prstTxWarp prst="textNoShape">
              <a:avLst/>
            </a:prstTxWarp>
          </a:bodyPr>
          <a:lstStyle>
            <a:lvl1pPr defTabSz="914210">
              <a:defRPr sz="1400">
                <a:solidFill>
                  <a:schemeClr val="tx1"/>
                </a:solidFill>
              </a:defRPr>
            </a:lvl1pPr>
          </a:lstStyle>
          <a:p>
            <a:endParaRPr lang="en-GB" dirty="0">
              <a:solidFill>
                <a:srgbClr val="FFFFFF"/>
              </a:solidFill>
            </a:endParaRPr>
          </a:p>
        </p:txBody>
      </p:sp>
      <p:sp>
        <p:nvSpPr>
          <p:cNvPr id="1029" name="Rectangle 5"/>
          <p:cNvSpPr>
            <a:spLocks noGrp="1" noChangeArrowheads="1"/>
          </p:cNvSpPr>
          <p:nvPr>
            <p:ph type="ftr" sz="quarter" idx="3"/>
          </p:nvPr>
        </p:nvSpPr>
        <p:spPr bwMode="auto">
          <a:xfrm>
            <a:off x="3124205" y="6248400"/>
            <a:ext cx="2895600" cy="457200"/>
          </a:xfrm>
          <a:prstGeom prst="rect">
            <a:avLst/>
          </a:prstGeom>
          <a:noFill/>
          <a:ln w="9525">
            <a:noFill/>
            <a:miter lim="800000"/>
            <a:headEnd/>
            <a:tailEnd/>
          </a:ln>
          <a:effectLst/>
        </p:spPr>
        <p:txBody>
          <a:bodyPr vert="horz" wrap="square" lIns="91420" tIns="45711" rIns="91420" bIns="45711" numCol="1" anchor="t" anchorCtr="0" compatLnSpc="1">
            <a:prstTxWarp prst="textNoShape">
              <a:avLst/>
            </a:prstTxWarp>
          </a:bodyPr>
          <a:lstStyle>
            <a:lvl1pPr algn="ctr" defTabSz="914210">
              <a:defRPr sz="1400">
                <a:solidFill>
                  <a:schemeClr val="tx1"/>
                </a:solidFill>
              </a:defRPr>
            </a:lvl1pPr>
          </a:lstStyle>
          <a:p>
            <a:endParaRPr lang="en-GB" dirty="0">
              <a:solidFill>
                <a:srgbClr val="FFFFFF"/>
              </a:solidFill>
            </a:endParaRPr>
          </a:p>
        </p:txBody>
      </p:sp>
      <p:pic>
        <p:nvPicPr>
          <p:cNvPr id="1031" name="Picture 7" descr="smlogo150"/>
          <p:cNvPicPr>
            <a:picLocks noChangeAspect="1" noChangeArrowheads="1"/>
          </p:cNvPicPr>
          <p:nvPr/>
        </p:nvPicPr>
        <p:blipFill>
          <a:blip r:embed="rId3" cstate="print"/>
          <a:srcRect/>
          <a:stretch>
            <a:fillRect/>
          </a:stretch>
        </p:blipFill>
        <p:spPr bwMode="auto">
          <a:xfrm>
            <a:off x="6858000" y="6172205"/>
            <a:ext cx="2133600" cy="504825"/>
          </a:xfrm>
          <a:prstGeom prst="rect">
            <a:avLst/>
          </a:prstGeom>
          <a:noFill/>
        </p:spPr>
      </p:pic>
      <p:pic>
        <p:nvPicPr>
          <p:cNvPr id="1036" name="Picture 12"/>
          <p:cNvPicPr>
            <a:picLocks noChangeAspect="1" noChangeArrowheads="1"/>
          </p:cNvPicPr>
          <p:nvPr userDrawn="1"/>
        </p:nvPicPr>
        <p:blipFill>
          <a:blip r:embed="rId4" cstate="print"/>
          <a:srcRect/>
          <a:stretch>
            <a:fillRect/>
          </a:stretch>
        </p:blipFill>
        <p:spPr bwMode="auto">
          <a:xfrm>
            <a:off x="381000" y="6022980"/>
            <a:ext cx="838200" cy="835025"/>
          </a:xfrm>
          <a:prstGeom prst="rect">
            <a:avLst/>
          </a:prstGeom>
          <a:noFill/>
        </p:spPr>
      </p:pic>
      <p:sp>
        <p:nvSpPr>
          <p:cNvPr id="1037" name="Line 13"/>
          <p:cNvSpPr>
            <a:spLocks noChangeShapeType="1"/>
          </p:cNvSpPr>
          <p:nvPr userDrawn="1"/>
        </p:nvSpPr>
        <p:spPr bwMode="auto">
          <a:xfrm>
            <a:off x="0" y="404813"/>
            <a:ext cx="9144000" cy="0"/>
          </a:xfrm>
          <a:prstGeom prst="line">
            <a:avLst/>
          </a:prstGeom>
          <a:noFill/>
          <a:ln w="38100">
            <a:solidFill>
              <a:schemeClr val="tx1"/>
            </a:solidFill>
            <a:round/>
            <a:headEnd/>
            <a:tailEnd/>
          </a:ln>
          <a:effectLst/>
        </p:spPr>
        <p:txBody>
          <a:bodyPr lIns="91420" tIns="45711" rIns="91420" bIns="45711"/>
          <a:lstStyle/>
          <a:p>
            <a:pPr defTabSz="914210"/>
            <a:endParaRPr lang="en-GB" dirty="0">
              <a:solidFill>
                <a:srgbClr val="FFFFFF"/>
              </a:solidFill>
            </a:endParaRPr>
          </a:p>
        </p:txBody>
      </p:sp>
      <p:pic>
        <p:nvPicPr>
          <p:cNvPr id="1041" name="Picture 17" descr="superDARN_logo"/>
          <p:cNvPicPr>
            <a:picLocks noChangeAspect="1" noChangeArrowheads="1"/>
          </p:cNvPicPr>
          <p:nvPr userDrawn="1"/>
        </p:nvPicPr>
        <p:blipFill>
          <a:blip r:embed="rId5" cstate="print"/>
          <a:srcRect/>
          <a:stretch>
            <a:fillRect/>
          </a:stretch>
        </p:blipFill>
        <p:spPr bwMode="auto">
          <a:xfrm>
            <a:off x="4122738" y="6024568"/>
            <a:ext cx="863600" cy="833437"/>
          </a:xfrm>
          <a:prstGeom prst="rect">
            <a:avLst/>
          </a:prstGeom>
          <a:solidFill>
            <a:schemeClr val="bg1"/>
          </a:solidFill>
        </p:spPr>
      </p:pic>
      <p:sp>
        <p:nvSpPr>
          <p:cNvPr id="1042" name="Text Box 18"/>
          <p:cNvSpPr txBox="1">
            <a:spLocks noChangeArrowheads="1"/>
          </p:cNvSpPr>
          <p:nvPr userDrawn="1"/>
        </p:nvSpPr>
        <p:spPr bwMode="auto">
          <a:xfrm>
            <a:off x="114303" y="112717"/>
            <a:ext cx="2884082" cy="246203"/>
          </a:xfrm>
          <a:prstGeom prst="rect">
            <a:avLst/>
          </a:prstGeom>
          <a:noFill/>
          <a:ln w="38100">
            <a:noFill/>
            <a:miter lim="800000"/>
            <a:headEnd/>
            <a:tailEnd/>
          </a:ln>
          <a:effectLst/>
        </p:spPr>
        <p:txBody>
          <a:bodyPr wrap="none" lIns="91420" tIns="45711" rIns="91420" bIns="45711">
            <a:spAutoFit/>
          </a:bodyPr>
          <a:lstStyle/>
          <a:p>
            <a:pPr defTabSz="914210"/>
            <a:r>
              <a:rPr lang="en-GB" sz="1000" dirty="0" err="1">
                <a:solidFill>
                  <a:srgbClr val="FFFFFF"/>
                </a:solidFill>
              </a:rPr>
              <a:t>SuperDARN</a:t>
            </a:r>
            <a:r>
              <a:rPr lang="en-GB" sz="1000" dirty="0">
                <a:solidFill>
                  <a:srgbClr val="FFFFFF"/>
                </a:solidFill>
              </a:rPr>
              <a:t> Workshop </a:t>
            </a:r>
            <a:r>
              <a:rPr lang="en-GB" sz="1000" dirty="0" smtClean="0">
                <a:solidFill>
                  <a:srgbClr val="FFFFFF"/>
                </a:solidFill>
              </a:rPr>
              <a:t>May 30 – June 3 2011</a:t>
            </a:r>
            <a:endParaRPr lang="en-GB" sz="1000" dirty="0">
              <a:solidFill>
                <a:srgbClr val="FFFFFF"/>
              </a:solidFill>
            </a:endParaRPr>
          </a:p>
        </p:txBody>
      </p:sp>
    </p:spTree>
  </p:cSld>
  <p:clrMap bg1="dk2" tx1="lt1" bg2="dk1" tx2="lt2" accent1="accent1" accent2="accent2" accent3="accent3" accent4="accent4" accent5="accent5" accent6="accent6" hlink="hlink" folHlink="folHlink"/>
  <p:sldLayoutIdLst>
    <p:sldLayoutId id="2147483738" r:id="rId1"/>
  </p:sldLayoutIdLst>
  <p:txStyles>
    <p:titleStyle>
      <a:lvl1pPr algn="ctr" rtl="0" eaLnBrk="0" fontAlgn="base" hangingPunct="0">
        <a:spcBef>
          <a:spcPct val="0"/>
        </a:spcBef>
        <a:spcAft>
          <a:spcPct val="0"/>
        </a:spcAft>
        <a:defRPr sz="3200" b="1" i="0">
          <a:solidFill>
            <a:srgbClr val="FFFF00"/>
          </a:solidFill>
          <a:latin typeface="+mj-lt"/>
          <a:ea typeface="+mj-ea"/>
          <a:cs typeface="+mj-cs"/>
        </a:defRPr>
      </a:lvl1pPr>
      <a:lvl2pPr algn="ctr" rtl="0" eaLnBrk="0" fontAlgn="base" hangingPunct="0">
        <a:spcBef>
          <a:spcPct val="0"/>
        </a:spcBef>
        <a:spcAft>
          <a:spcPct val="0"/>
        </a:spcAft>
        <a:defRPr sz="3200" b="1" i="1">
          <a:solidFill>
            <a:srgbClr val="FFFF00"/>
          </a:solidFill>
          <a:latin typeface="Comic Sans MS" pitchFamily="66" charset="0"/>
        </a:defRPr>
      </a:lvl2pPr>
      <a:lvl3pPr algn="ctr" rtl="0" eaLnBrk="0" fontAlgn="base" hangingPunct="0">
        <a:spcBef>
          <a:spcPct val="0"/>
        </a:spcBef>
        <a:spcAft>
          <a:spcPct val="0"/>
        </a:spcAft>
        <a:defRPr sz="3200" b="1" i="1">
          <a:solidFill>
            <a:srgbClr val="FFFF00"/>
          </a:solidFill>
          <a:latin typeface="Comic Sans MS" pitchFamily="66" charset="0"/>
        </a:defRPr>
      </a:lvl3pPr>
      <a:lvl4pPr algn="ctr" rtl="0" eaLnBrk="0" fontAlgn="base" hangingPunct="0">
        <a:spcBef>
          <a:spcPct val="0"/>
        </a:spcBef>
        <a:spcAft>
          <a:spcPct val="0"/>
        </a:spcAft>
        <a:defRPr sz="3200" b="1" i="1">
          <a:solidFill>
            <a:srgbClr val="FFFF00"/>
          </a:solidFill>
          <a:latin typeface="Comic Sans MS" pitchFamily="66" charset="0"/>
        </a:defRPr>
      </a:lvl4pPr>
      <a:lvl5pPr algn="ctr" rtl="0" eaLnBrk="0" fontAlgn="base" hangingPunct="0">
        <a:spcBef>
          <a:spcPct val="0"/>
        </a:spcBef>
        <a:spcAft>
          <a:spcPct val="0"/>
        </a:spcAft>
        <a:defRPr sz="3200" b="1" i="1">
          <a:solidFill>
            <a:srgbClr val="FFFF00"/>
          </a:solidFill>
          <a:latin typeface="Comic Sans MS" pitchFamily="66" charset="0"/>
        </a:defRPr>
      </a:lvl5pPr>
      <a:lvl6pPr marL="457105" algn="ctr" rtl="0" eaLnBrk="0" fontAlgn="base" hangingPunct="0">
        <a:spcBef>
          <a:spcPct val="0"/>
        </a:spcBef>
        <a:spcAft>
          <a:spcPct val="0"/>
        </a:spcAft>
        <a:defRPr sz="3200" b="1" i="1">
          <a:solidFill>
            <a:srgbClr val="FFFF00"/>
          </a:solidFill>
          <a:latin typeface="Comic Sans MS" pitchFamily="66" charset="0"/>
        </a:defRPr>
      </a:lvl6pPr>
      <a:lvl7pPr marL="914210" algn="ctr" rtl="0" eaLnBrk="0" fontAlgn="base" hangingPunct="0">
        <a:spcBef>
          <a:spcPct val="0"/>
        </a:spcBef>
        <a:spcAft>
          <a:spcPct val="0"/>
        </a:spcAft>
        <a:defRPr sz="3200" b="1" i="1">
          <a:solidFill>
            <a:srgbClr val="FFFF00"/>
          </a:solidFill>
          <a:latin typeface="Comic Sans MS" pitchFamily="66" charset="0"/>
        </a:defRPr>
      </a:lvl7pPr>
      <a:lvl8pPr marL="1371315" algn="ctr" rtl="0" eaLnBrk="0" fontAlgn="base" hangingPunct="0">
        <a:spcBef>
          <a:spcPct val="0"/>
        </a:spcBef>
        <a:spcAft>
          <a:spcPct val="0"/>
        </a:spcAft>
        <a:defRPr sz="3200" b="1" i="1">
          <a:solidFill>
            <a:srgbClr val="FFFF00"/>
          </a:solidFill>
          <a:latin typeface="Comic Sans MS" pitchFamily="66" charset="0"/>
        </a:defRPr>
      </a:lvl8pPr>
      <a:lvl9pPr marL="1828420" algn="ctr" rtl="0" eaLnBrk="0" fontAlgn="base" hangingPunct="0">
        <a:spcBef>
          <a:spcPct val="0"/>
        </a:spcBef>
        <a:spcAft>
          <a:spcPct val="0"/>
        </a:spcAft>
        <a:defRPr sz="3200" b="1" i="1">
          <a:solidFill>
            <a:srgbClr val="FFFF00"/>
          </a:solidFill>
          <a:latin typeface="Comic Sans MS" pitchFamily="66" charset="0"/>
        </a:defRPr>
      </a:lvl9pPr>
    </p:titleStyle>
    <p:bodyStyle>
      <a:lvl1pPr marL="342828" indent="-342828" algn="l" rtl="0" eaLnBrk="0" fontAlgn="base" hangingPunct="0">
        <a:spcBef>
          <a:spcPct val="20000"/>
        </a:spcBef>
        <a:spcAft>
          <a:spcPct val="0"/>
        </a:spcAft>
        <a:buClr>
          <a:schemeClr val="accent2"/>
        </a:buClr>
        <a:buChar char="•"/>
        <a:defRPr sz="3200" i="0">
          <a:solidFill>
            <a:schemeClr val="tx1"/>
          </a:solidFill>
          <a:latin typeface="+mn-lt"/>
          <a:ea typeface="+mn-ea"/>
          <a:cs typeface="+mn-cs"/>
        </a:defRPr>
      </a:lvl1pPr>
      <a:lvl2pPr marL="742796" indent="-285691" algn="l" rtl="0" eaLnBrk="0" fontAlgn="base" hangingPunct="0">
        <a:spcBef>
          <a:spcPct val="20000"/>
        </a:spcBef>
        <a:spcAft>
          <a:spcPct val="0"/>
        </a:spcAft>
        <a:buChar char="–"/>
        <a:defRPr sz="2800" i="0">
          <a:solidFill>
            <a:schemeClr val="tx1"/>
          </a:solidFill>
          <a:latin typeface="+mn-lt"/>
        </a:defRPr>
      </a:lvl2pPr>
      <a:lvl3pPr marL="1142763" indent="-228553" algn="l" rtl="0" eaLnBrk="0" fontAlgn="base" hangingPunct="0">
        <a:spcBef>
          <a:spcPct val="20000"/>
        </a:spcBef>
        <a:spcAft>
          <a:spcPct val="0"/>
        </a:spcAft>
        <a:buChar char="•"/>
        <a:defRPr sz="2400" i="0">
          <a:solidFill>
            <a:schemeClr val="tx1"/>
          </a:solidFill>
          <a:latin typeface="+mn-lt"/>
        </a:defRPr>
      </a:lvl3pPr>
      <a:lvl4pPr marL="1599867" indent="-228553" algn="l" rtl="0" eaLnBrk="0" fontAlgn="base" hangingPunct="0">
        <a:spcBef>
          <a:spcPct val="20000"/>
        </a:spcBef>
        <a:spcAft>
          <a:spcPct val="0"/>
        </a:spcAft>
        <a:buChar char="–"/>
        <a:defRPr sz="2000" i="0">
          <a:solidFill>
            <a:schemeClr val="tx1"/>
          </a:solidFill>
          <a:latin typeface="+mn-lt"/>
        </a:defRPr>
      </a:lvl4pPr>
      <a:lvl5pPr marL="2056973" indent="-228553" algn="l" rtl="0" eaLnBrk="0" fontAlgn="base" hangingPunct="0">
        <a:spcBef>
          <a:spcPct val="20000"/>
        </a:spcBef>
        <a:spcAft>
          <a:spcPct val="0"/>
        </a:spcAft>
        <a:buChar char="»"/>
        <a:defRPr sz="2000" i="0">
          <a:solidFill>
            <a:schemeClr val="tx1"/>
          </a:solidFill>
          <a:latin typeface="+mn-lt"/>
        </a:defRPr>
      </a:lvl5pPr>
      <a:lvl6pPr marL="2514077" indent="-228553" algn="l" rtl="0" eaLnBrk="0" fontAlgn="base" hangingPunct="0">
        <a:spcBef>
          <a:spcPct val="20000"/>
        </a:spcBef>
        <a:spcAft>
          <a:spcPct val="0"/>
        </a:spcAft>
        <a:buChar char="»"/>
        <a:defRPr sz="2000" i="1">
          <a:solidFill>
            <a:schemeClr val="tx1"/>
          </a:solidFill>
          <a:latin typeface="+mn-lt"/>
        </a:defRPr>
      </a:lvl6pPr>
      <a:lvl7pPr marL="2971182" indent="-228553" algn="l" rtl="0" eaLnBrk="0" fontAlgn="base" hangingPunct="0">
        <a:spcBef>
          <a:spcPct val="20000"/>
        </a:spcBef>
        <a:spcAft>
          <a:spcPct val="0"/>
        </a:spcAft>
        <a:buChar char="»"/>
        <a:defRPr sz="2000" i="1">
          <a:solidFill>
            <a:schemeClr val="tx1"/>
          </a:solidFill>
          <a:latin typeface="+mn-lt"/>
        </a:defRPr>
      </a:lvl7pPr>
      <a:lvl8pPr marL="3428288" indent="-228553" algn="l" rtl="0" eaLnBrk="0" fontAlgn="base" hangingPunct="0">
        <a:spcBef>
          <a:spcPct val="20000"/>
        </a:spcBef>
        <a:spcAft>
          <a:spcPct val="0"/>
        </a:spcAft>
        <a:buChar char="»"/>
        <a:defRPr sz="2000" i="1">
          <a:solidFill>
            <a:schemeClr val="tx1"/>
          </a:solidFill>
          <a:latin typeface="+mn-lt"/>
        </a:defRPr>
      </a:lvl8pPr>
      <a:lvl9pPr marL="3885395" indent="-228553" algn="l" rtl="0" eaLnBrk="0" fontAlgn="base" hangingPunct="0">
        <a:spcBef>
          <a:spcPct val="20000"/>
        </a:spcBef>
        <a:spcAft>
          <a:spcPct val="0"/>
        </a:spcAft>
        <a:buChar char="»"/>
        <a:defRPr sz="2000" i="1">
          <a:solidFill>
            <a:schemeClr val="tx1"/>
          </a:solidFill>
          <a:latin typeface="+mn-lt"/>
        </a:defRPr>
      </a:lvl9pPr>
    </p:bodyStyle>
    <p:otherStyle>
      <a:defPPr>
        <a:defRPr lang="en-US"/>
      </a:defPPr>
      <a:lvl1pPr marL="0" algn="l" defTabSz="914210" rtl="0" eaLnBrk="1" latinLnBrk="0" hangingPunct="1">
        <a:defRPr sz="1800" kern="1200">
          <a:solidFill>
            <a:schemeClr val="tx1"/>
          </a:solidFill>
          <a:latin typeface="+mn-lt"/>
          <a:ea typeface="+mn-ea"/>
          <a:cs typeface="+mn-cs"/>
        </a:defRPr>
      </a:lvl1pPr>
      <a:lvl2pPr marL="457105" algn="l" defTabSz="914210" rtl="0" eaLnBrk="1" latinLnBrk="0" hangingPunct="1">
        <a:defRPr sz="1800" kern="1200">
          <a:solidFill>
            <a:schemeClr val="tx1"/>
          </a:solidFill>
          <a:latin typeface="+mn-lt"/>
          <a:ea typeface="+mn-ea"/>
          <a:cs typeface="+mn-cs"/>
        </a:defRPr>
      </a:lvl2pPr>
      <a:lvl3pPr marL="914210" algn="l" defTabSz="914210" rtl="0" eaLnBrk="1" latinLnBrk="0" hangingPunct="1">
        <a:defRPr sz="1800" kern="1200">
          <a:solidFill>
            <a:schemeClr val="tx1"/>
          </a:solidFill>
          <a:latin typeface="+mn-lt"/>
          <a:ea typeface="+mn-ea"/>
          <a:cs typeface="+mn-cs"/>
        </a:defRPr>
      </a:lvl3pPr>
      <a:lvl4pPr marL="1371315" algn="l" defTabSz="914210" rtl="0" eaLnBrk="1" latinLnBrk="0" hangingPunct="1">
        <a:defRPr sz="1800" kern="1200">
          <a:solidFill>
            <a:schemeClr val="tx1"/>
          </a:solidFill>
          <a:latin typeface="+mn-lt"/>
          <a:ea typeface="+mn-ea"/>
          <a:cs typeface="+mn-cs"/>
        </a:defRPr>
      </a:lvl4pPr>
      <a:lvl5pPr marL="1828420" algn="l" defTabSz="914210" rtl="0" eaLnBrk="1" latinLnBrk="0" hangingPunct="1">
        <a:defRPr sz="1800" kern="1200">
          <a:solidFill>
            <a:schemeClr val="tx1"/>
          </a:solidFill>
          <a:latin typeface="+mn-lt"/>
          <a:ea typeface="+mn-ea"/>
          <a:cs typeface="+mn-cs"/>
        </a:defRPr>
      </a:lvl5pPr>
      <a:lvl6pPr marL="2285525" algn="l" defTabSz="914210" rtl="0" eaLnBrk="1" latinLnBrk="0" hangingPunct="1">
        <a:defRPr sz="1800" kern="1200">
          <a:solidFill>
            <a:schemeClr val="tx1"/>
          </a:solidFill>
          <a:latin typeface="+mn-lt"/>
          <a:ea typeface="+mn-ea"/>
          <a:cs typeface="+mn-cs"/>
        </a:defRPr>
      </a:lvl6pPr>
      <a:lvl7pPr marL="2742630" algn="l" defTabSz="914210" rtl="0" eaLnBrk="1" latinLnBrk="0" hangingPunct="1">
        <a:defRPr sz="1800" kern="1200">
          <a:solidFill>
            <a:schemeClr val="tx1"/>
          </a:solidFill>
          <a:latin typeface="+mn-lt"/>
          <a:ea typeface="+mn-ea"/>
          <a:cs typeface="+mn-cs"/>
        </a:defRPr>
      </a:lvl7pPr>
      <a:lvl8pPr marL="3199735" algn="l" defTabSz="914210" rtl="0" eaLnBrk="1" latinLnBrk="0" hangingPunct="1">
        <a:defRPr sz="1800" kern="1200">
          <a:solidFill>
            <a:schemeClr val="tx1"/>
          </a:solidFill>
          <a:latin typeface="+mn-lt"/>
          <a:ea typeface="+mn-ea"/>
          <a:cs typeface="+mn-cs"/>
        </a:defRPr>
      </a:lvl8pPr>
      <a:lvl9pPr marL="3656840" algn="l" defTabSz="91421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Kodiak-site-sat"/>
          <p:cNvPicPr>
            <a:picLocks noChangeAspect="1" noChangeArrowheads="1"/>
          </p:cNvPicPr>
          <p:nvPr/>
        </p:nvPicPr>
        <p:blipFill>
          <a:blip r:embed="rId3" cstate="print"/>
          <a:srcRect/>
          <a:stretch>
            <a:fillRect/>
          </a:stretch>
        </p:blipFill>
        <p:spPr bwMode="auto">
          <a:xfrm>
            <a:off x="0" y="-3175"/>
            <a:ext cx="9144000" cy="6864350"/>
          </a:xfrm>
          <a:prstGeom prst="rect">
            <a:avLst/>
          </a:prstGeom>
          <a:noFill/>
          <a:ln w="9525">
            <a:noFill/>
            <a:miter lim="800000"/>
            <a:headEnd/>
            <a:tailEnd/>
          </a:ln>
        </p:spPr>
      </p:pic>
      <p:sp>
        <p:nvSpPr>
          <p:cNvPr id="4099" name="Rectangle 3"/>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lvl1pPr>
              <a:defRPr sz="1400">
                <a:latin typeface="Arial" pitchFamily="-107" charset="0"/>
                <a:ea typeface="+mn-ea"/>
                <a:cs typeface="+mn-cs"/>
              </a:defRPr>
            </a:lvl1pPr>
          </a:lstStyle>
          <a:p>
            <a:pPr fontAlgn="base">
              <a:spcBef>
                <a:spcPct val="0"/>
              </a:spcBef>
              <a:spcAft>
                <a:spcPct val="0"/>
              </a:spcAft>
              <a:defRPr/>
            </a:pPr>
            <a:endParaRPr lang="en-US">
              <a:solidFill>
                <a:srgbClr val="000000"/>
              </a:solidFill>
            </a:endParaRPr>
          </a:p>
        </p:txBody>
      </p:sp>
      <p:sp>
        <p:nvSpPr>
          <p:cNvPr id="4100" name="Rectangle 4"/>
          <p:cNvSpPr>
            <a:spLocks noGrp="1" noChangeArrowheads="1"/>
          </p:cNvSpPr>
          <p:nvPr>
            <p:ph type="ftr" sz="quarter" idx="3"/>
          </p:nvPr>
        </p:nvSpPr>
        <p:spPr bwMode="auto">
          <a:xfrm>
            <a:off x="3124203" y="6245225"/>
            <a:ext cx="2895600" cy="476250"/>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lvl1pPr algn="ctr">
              <a:defRPr sz="1400">
                <a:latin typeface="Arial" pitchFamily="-107" charset="0"/>
                <a:ea typeface="+mn-ea"/>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ChangeArrowheads="1"/>
          </p:cNvSpPr>
          <p:nvPr/>
        </p:nvSpPr>
        <p:spPr bwMode="auto">
          <a:xfrm>
            <a:off x="6553200" y="6248400"/>
            <a:ext cx="1905000" cy="457200"/>
          </a:xfrm>
          <a:prstGeom prst="rect">
            <a:avLst/>
          </a:prstGeom>
          <a:noFill/>
          <a:ln w="9525">
            <a:noFill/>
            <a:miter lim="800000"/>
            <a:headEnd/>
            <a:tailEnd/>
          </a:ln>
        </p:spPr>
        <p:txBody>
          <a:bodyPr lIns="91428" tIns="45714" rIns="91428" bIns="45714"/>
          <a:lstStyle/>
          <a:p>
            <a:pPr algn="r" fontAlgn="base">
              <a:spcBef>
                <a:spcPct val="0"/>
              </a:spcBef>
              <a:spcAft>
                <a:spcPct val="0"/>
              </a:spcAft>
            </a:pPr>
            <a:fld id="{BBD82284-8A47-4B1C-B3B3-994C1A29230A}" type="slidenum">
              <a:rPr lang="en-US" sz="1400">
                <a:solidFill>
                  <a:srgbClr val="000000"/>
                </a:solidFill>
                <a:latin typeface="Times New Roman" pitchFamily="18" charset="0"/>
                <a:ea typeface="ＭＳ Ｐゴシック" pitchFamily="34" charset="-128"/>
              </a:rPr>
              <a:pPr algn="r" fontAlgn="base">
                <a:spcBef>
                  <a:spcPct val="0"/>
                </a:spcBef>
                <a:spcAft>
                  <a:spcPct val="0"/>
                </a:spcAft>
              </a:pPr>
              <a:t>‹#›</a:t>
            </a:fld>
            <a:endParaRPr lang="en-US" sz="1400" dirty="0">
              <a:solidFill>
                <a:srgbClr val="000000"/>
              </a:solidFill>
              <a:latin typeface="Times New Roman" pitchFamily="18" charset="0"/>
              <a:ea typeface="ＭＳ Ｐゴシック" pitchFamily="34" charset="-128"/>
            </a:endParaRPr>
          </a:p>
        </p:txBody>
      </p:sp>
      <p:pic>
        <p:nvPicPr>
          <p:cNvPr id="1030" name="Picture 6" descr="gilogo"/>
          <p:cNvPicPr>
            <a:picLocks noChangeAspect="1" noChangeArrowheads="1"/>
          </p:cNvPicPr>
          <p:nvPr/>
        </p:nvPicPr>
        <p:blipFill>
          <a:blip r:embed="rId4" cstate="print"/>
          <a:srcRect/>
          <a:stretch>
            <a:fillRect/>
          </a:stretch>
        </p:blipFill>
        <p:spPr bwMode="auto">
          <a:xfrm>
            <a:off x="76203" y="76203"/>
            <a:ext cx="2495550" cy="836613"/>
          </a:xfrm>
          <a:prstGeom prst="rect">
            <a:avLst/>
          </a:prstGeom>
          <a:noFill/>
          <a:ln w="9525">
            <a:noFill/>
            <a:miter lim="800000"/>
            <a:headEnd/>
            <a:tailEnd/>
          </a:ln>
        </p:spPr>
      </p:pic>
      <p:sp>
        <p:nvSpPr>
          <p:cNvPr id="1031" name="Line 7"/>
          <p:cNvSpPr>
            <a:spLocks noChangeShapeType="1"/>
          </p:cNvSpPr>
          <p:nvPr/>
        </p:nvSpPr>
        <p:spPr bwMode="auto">
          <a:xfrm>
            <a:off x="304800" y="1447800"/>
            <a:ext cx="8458200" cy="0"/>
          </a:xfrm>
          <a:prstGeom prst="line">
            <a:avLst/>
          </a:prstGeom>
          <a:noFill/>
          <a:ln w="19050">
            <a:solidFill>
              <a:schemeClr val="tx1"/>
            </a:solidFill>
            <a:round/>
            <a:headEnd/>
            <a:tailEnd/>
          </a:ln>
        </p:spPr>
        <p:txBody>
          <a:bodyPr lIns="91428" tIns="45714" rIns="91428" bIns="45714"/>
          <a:lstStyle/>
          <a:p>
            <a:pPr fontAlgn="base">
              <a:spcBef>
                <a:spcPct val="0"/>
              </a:spcBef>
              <a:spcAft>
                <a:spcPct val="0"/>
              </a:spcAft>
            </a:pPr>
            <a:endParaRPr lang="en-GB">
              <a:solidFill>
                <a:srgbClr val="000000"/>
              </a:solidFill>
              <a:ea typeface="ＭＳ Ｐゴシック" pitchFamily="34" charset="-128"/>
            </a:endParaRPr>
          </a:p>
        </p:txBody>
      </p:sp>
      <p:sp>
        <p:nvSpPr>
          <p:cNvPr id="1032" name="Line 8"/>
          <p:cNvSpPr>
            <a:spLocks noChangeShapeType="1"/>
          </p:cNvSpPr>
          <p:nvPr/>
        </p:nvSpPr>
        <p:spPr bwMode="auto">
          <a:xfrm>
            <a:off x="304800" y="1524000"/>
            <a:ext cx="8458200" cy="0"/>
          </a:xfrm>
          <a:prstGeom prst="line">
            <a:avLst/>
          </a:prstGeom>
          <a:noFill/>
          <a:ln w="19050">
            <a:solidFill>
              <a:schemeClr val="tx1"/>
            </a:solidFill>
            <a:round/>
            <a:headEnd/>
            <a:tailEnd/>
          </a:ln>
        </p:spPr>
        <p:txBody>
          <a:bodyPr lIns="91428" tIns="45714" rIns="91428" bIns="45714"/>
          <a:lstStyle/>
          <a:p>
            <a:pPr fontAlgn="base">
              <a:spcBef>
                <a:spcPct val="0"/>
              </a:spcBef>
              <a:spcAft>
                <a:spcPct val="0"/>
              </a:spcAft>
            </a:pPr>
            <a:endParaRPr lang="en-GB">
              <a:solidFill>
                <a:srgbClr val="000000"/>
              </a:solidFill>
              <a:ea typeface="ＭＳ Ｐゴシック" pitchFamily="34" charset="-128"/>
            </a:endParaRPr>
          </a:p>
        </p:txBody>
      </p:sp>
      <p:sp>
        <p:nvSpPr>
          <p:cNvPr id="1033" name="Rectangle 9"/>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28" tIns="45714" rIns="91428" bIns="45714" numCol="1" anchor="ctr" anchorCtr="0" compatLnSpc="1">
            <a:prstTxWarp prst="textNoShape">
              <a:avLst/>
            </a:prstTxWarp>
          </a:bodyPr>
          <a:lstStyle/>
          <a:p>
            <a:pPr lvl="0"/>
            <a:r>
              <a:rPr lang="en-US" smtClean="0"/>
              <a:t>Click to edit Master title style</a:t>
            </a:r>
          </a:p>
        </p:txBody>
      </p:sp>
      <p:sp>
        <p:nvSpPr>
          <p:cNvPr id="1034" name="Rectangle 10"/>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28" tIns="45714" rIns="91428" bIns="4571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35" name="Picture 11"/>
          <p:cNvPicPr>
            <a:picLocks noChangeAspect="1" noChangeArrowheads="1"/>
          </p:cNvPicPr>
          <p:nvPr/>
        </p:nvPicPr>
        <p:blipFill>
          <a:blip r:embed="rId5" cstate="print"/>
          <a:srcRect/>
          <a:stretch>
            <a:fillRect/>
          </a:stretch>
        </p:blipFill>
        <p:spPr bwMode="auto">
          <a:xfrm>
            <a:off x="8293101" y="3"/>
            <a:ext cx="777875" cy="10842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7"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6"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6"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6"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6" charset="0"/>
          <a:ea typeface="ＭＳ Ｐゴシック" pitchFamily="-107" charset="-128"/>
          <a:cs typeface="ＭＳ Ｐゴシック" pitchFamily="-107" charset="-128"/>
        </a:defRPr>
      </a:lvl5pPr>
      <a:lvl6pPr marL="457143" algn="ctr" rtl="0" fontAlgn="base">
        <a:spcBef>
          <a:spcPct val="0"/>
        </a:spcBef>
        <a:spcAft>
          <a:spcPct val="0"/>
        </a:spcAft>
        <a:defRPr sz="4400">
          <a:solidFill>
            <a:schemeClr val="tx2"/>
          </a:solidFill>
          <a:latin typeface="Arial" pitchFamily="-106" charset="0"/>
        </a:defRPr>
      </a:lvl6pPr>
      <a:lvl7pPr marL="914286" algn="ctr" rtl="0" fontAlgn="base">
        <a:spcBef>
          <a:spcPct val="0"/>
        </a:spcBef>
        <a:spcAft>
          <a:spcPct val="0"/>
        </a:spcAft>
        <a:defRPr sz="4400">
          <a:solidFill>
            <a:schemeClr val="tx2"/>
          </a:solidFill>
          <a:latin typeface="Arial" pitchFamily="-106" charset="0"/>
        </a:defRPr>
      </a:lvl7pPr>
      <a:lvl8pPr marL="1371429" algn="ctr" rtl="0" fontAlgn="base">
        <a:spcBef>
          <a:spcPct val="0"/>
        </a:spcBef>
        <a:spcAft>
          <a:spcPct val="0"/>
        </a:spcAft>
        <a:defRPr sz="4400">
          <a:solidFill>
            <a:schemeClr val="tx2"/>
          </a:solidFill>
          <a:latin typeface="Arial" pitchFamily="-106" charset="0"/>
        </a:defRPr>
      </a:lvl8pPr>
      <a:lvl9pPr marL="1828572" algn="ctr" rtl="0" fontAlgn="base">
        <a:spcBef>
          <a:spcPct val="0"/>
        </a:spcBef>
        <a:spcAft>
          <a:spcPct val="0"/>
        </a:spcAft>
        <a:defRPr sz="4400">
          <a:solidFill>
            <a:schemeClr val="tx2"/>
          </a:solidFill>
          <a:latin typeface="Arial" pitchFamily="-106" charset="0"/>
        </a:defRPr>
      </a:lvl9pPr>
    </p:titleStyle>
    <p:bodyStyle>
      <a:lvl1pPr marL="342856" indent="-342856"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858" indent="-285714" algn="l" rtl="0" eaLnBrk="0" fontAlgn="base" hangingPunct="0">
        <a:spcBef>
          <a:spcPct val="20000"/>
        </a:spcBef>
        <a:spcAft>
          <a:spcPct val="0"/>
        </a:spcAft>
        <a:buChar char="–"/>
        <a:defRPr sz="2800">
          <a:solidFill>
            <a:schemeClr val="tx1"/>
          </a:solidFill>
          <a:latin typeface="+mn-lt"/>
          <a:ea typeface="ＭＳ Ｐゴシック" pitchFamily="-106" charset="-128"/>
        </a:defRPr>
      </a:lvl2pPr>
      <a:lvl3pPr marL="1142858" indent="-228572" algn="l" rtl="0" eaLnBrk="0" fontAlgn="base" hangingPunct="0">
        <a:spcBef>
          <a:spcPct val="20000"/>
        </a:spcBef>
        <a:spcAft>
          <a:spcPct val="0"/>
        </a:spcAft>
        <a:buChar char="•"/>
        <a:defRPr sz="2400">
          <a:solidFill>
            <a:schemeClr val="tx1"/>
          </a:solidFill>
          <a:latin typeface="+mn-lt"/>
          <a:ea typeface="ＭＳ Ｐゴシック" pitchFamily="-106" charset="-128"/>
        </a:defRPr>
      </a:lvl3pPr>
      <a:lvl4pPr marL="1600001" indent="-228572" algn="l" rtl="0" eaLnBrk="0" fontAlgn="base" hangingPunct="0">
        <a:spcBef>
          <a:spcPct val="20000"/>
        </a:spcBef>
        <a:spcAft>
          <a:spcPct val="0"/>
        </a:spcAft>
        <a:buChar char="–"/>
        <a:defRPr sz="2000">
          <a:solidFill>
            <a:schemeClr val="tx1"/>
          </a:solidFill>
          <a:latin typeface="+mn-lt"/>
          <a:ea typeface="ＭＳ Ｐゴシック" pitchFamily="-106" charset="-128"/>
        </a:defRPr>
      </a:lvl4pPr>
      <a:lvl5pPr marL="2057144" indent="-228572" algn="l" rtl="0" eaLnBrk="0" fontAlgn="base" hangingPunct="0">
        <a:spcBef>
          <a:spcPct val="20000"/>
        </a:spcBef>
        <a:spcAft>
          <a:spcPct val="0"/>
        </a:spcAft>
        <a:buChar char="»"/>
        <a:defRPr sz="2000">
          <a:solidFill>
            <a:schemeClr val="tx1"/>
          </a:solidFill>
          <a:latin typeface="+mn-lt"/>
          <a:ea typeface="ＭＳ Ｐゴシック" pitchFamily="-106" charset="-128"/>
        </a:defRPr>
      </a:lvl5pPr>
      <a:lvl6pPr marL="2514286" indent="-228572" algn="l" rtl="0" fontAlgn="base">
        <a:spcBef>
          <a:spcPct val="20000"/>
        </a:spcBef>
        <a:spcAft>
          <a:spcPct val="0"/>
        </a:spcAft>
        <a:buChar char="»"/>
        <a:defRPr sz="2000">
          <a:solidFill>
            <a:schemeClr val="tx1"/>
          </a:solidFill>
          <a:latin typeface="+mn-lt"/>
          <a:ea typeface="ＭＳ Ｐゴシック" pitchFamily="-106" charset="-128"/>
        </a:defRPr>
      </a:lvl6pPr>
      <a:lvl7pPr marL="2971430" indent="-228572" algn="l" rtl="0" fontAlgn="base">
        <a:spcBef>
          <a:spcPct val="20000"/>
        </a:spcBef>
        <a:spcAft>
          <a:spcPct val="0"/>
        </a:spcAft>
        <a:buChar char="»"/>
        <a:defRPr sz="2000">
          <a:solidFill>
            <a:schemeClr val="tx1"/>
          </a:solidFill>
          <a:latin typeface="+mn-lt"/>
          <a:ea typeface="ＭＳ Ｐゴシック" pitchFamily="-106" charset="-128"/>
        </a:defRPr>
      </a:lvl7pPr>
      <a:lvl8pPr marL="3428573" indent="-228572" algn="l" rtl="0" fontAlgn="base">
        <a:spcBef>
          <a:spcPct val="20000"/>
        </a:spcBef>
        <a:spcAft>
          <a:spcPct val="0"/>
        </a:spcAft>
        <a:buChar char="»"/>
        <a:defRPr sz="2000">
          <a:solidFill>
            <a:schemeClr val="tx1"/>
          </a:solidFill>
          <a:latin typeface="+mn-lt"/>
          <a:ea typeface="ＭＳ Ｐゴシック" pitchFamily="-106" charset="-128"/>
        </a:defRPr>
      </a:lvl8pPr>
      <a:lvl9pPr marL="3885717" indent="-228572" algn="l" rtl="0" fontAlgn="base">
        <a:spcBef>
          <a:spcPct val="20000"/>
        </a:spcBef>
        <a:spcAft>
          <a:spcPct val="0"/>
        </a:spcAft>
        <a:buChar char="»"/>
        <a:defRPr sz="2000">
          <a:solidFill>
            <a:schemeClr val="tx1"/>
          </a:solidFill>
          <a:latin typeface="+mn-lt"/>
          <a:ea typeface="ＭＳ Ｐゴシック" pitchFamily="-106" charset="-128"/>
        </a:defRPr>
      </a:lvl9pPr>
    </p:bodyStyle>
    <p:otherStyle>
      <a:defPPr>
        <a:defRPr lang="en-US"/>
      </a:defPPr>
      <a:lvl1pPr marL="0" algn="l" defTabSz="457143" rtl="0" eaLnBrk="1" latinLnBrk="0" hangingPunct="1">
        <a:defRPr sz="1800" kern="1200">
          <a:solidFill>
            <a:schemeClr val="tx1"/>
          </a:solidFill>
          <a:latin typeface="+mn-lt"/>
          <a:ea typeface="+mn-ea"/>
          <a:cs typeface="+mn-cs"/>
        </a:defRPr>
      </a:lvl1pPr>
      <a:lvl2pPr marL="457143" algn="l" defTabSz="457143" rtl="0" eaLnBrk="1" latinLnBrk="0" hangingPunct="1">
        <a:defRPr sz="1800" kern="1200">
          <a:solidFill>
            <a:schemeClr val="tx1"/>
          </a:solidFill>
          <a:latin typeface="+mn-lt"/>
          <a:ea typeface="+mn-ea"/>
          <a:cs typeface="+mn-cs"/>
        </a:defRPr>
      </a:lvl2pPr>
      <a:lvl3pPr marL="914286" algn="l" defTabSz="457143" rtl="0" eaLnBrk="1" latinLnBrk="0" hangingPunct="1">
        <a:defRPr sz="1800" kern="1200">
          <a:solidFill>
            <a:schemeClr val="tx1"/>
          </a:solidFill>
          <a:latin typeface="+mn-lt"/>
          <a:ea typeface="+mn-ea"/>
          <a:cs typeface="+mn-cs"/>
        </a:defRPr>
      </a:lvl3pPr>
      <a:lvl4pPr marL="1371429" algn="l" defTabSz="457143" rtl="0" eaLnBrk="1" latinLnBrk="0" hangingPunct="1">
        <a:defRPr sz="1800" kern="1200">
          <a:solidFill>
            <a:schemeClr val="tx1"/>
          </a:solidFill>
          <a:latin typeface="+mn-lt"/>
          <a:ea typeface="+mn-ea"/>
          <a:cs typeface="+mn-cs"/>
        </a:defRPr>
      </a:lvl4pPr>
      <a:lvl5pPr marL="1828572" algn="l" defTabSz="457143" rtl="0" eaLnBrk="1" latinLnBrk="0" hangingPunct="1">
        <a:defRPr sz="1800" kern="1200">
          <a:solidFill>
            <a:schemeClr val="tx1"/>
          </a:solidFill>
          <a:latin typeface="+mn-lt"/>
          <a:ea typeface="+mn-ea"/>
          <a:cs typeface="+mn-cs"/>
        </a:defRPr>
      </a:lvl5pPr>
      <a:lvl6pPr marL="2285715" algn="l" defTabSz="457143" rtl="0" eaLnBrk="1" latinLnBrk="0" hangingPunct="1">
        <a:defRPr sz="1800" kern="1200">
          <a:solidFill>
            <a:schemeClr val="tx1"/>
          </a:solidFill>
          <a:latin typeface="+mn-lt"/>
          <a:ea typeface="+mn-ea"/>
          <a:cs typeface="+mn-cs"/>
        </a:defRPr>
      </a:lvl6pPr>
      <a:lvl7pPr marL="2742858" algn="l" defTabSz="457143" rtl="0" eaLnBrk="1" latinLnBrk="0" hangingPunct="1">
        <a:defRPr sz="1800" kern="1200">
          <a:solidFill>
            <a:schemeClr val="tx1"/>
          </a:solidFill>
          <a:latin typeface="+mn-lt"/>
          <a:ea typeface="+mn-ea"/>
          <a:cs typeface="+mn-cs"/>
        </a:defRPr>
      </a:lvl7pPr>
      <a:lvl8pPr marL="3200001" algn="l" defTabSz="457143" rtl="0" eaLnBrk="1" latinLnBrk="0" hangingPunct="1">
        <a:defRPr sz="1800" kern="1200">
          <a:solidFill>
            <a:schemeClr val="tx1"/>
          </a:solidFill>
          <a:latin typeface="+mn-lt"/>
          <a:ea typeface="+mn-ea"/>
          <a:cs typeface="+mn-cs"/>
        </a:defRPr>
      </a:lvl8pPr>
      <a:lvl9pPr marL="3657144" algn="l" defTabSz="45714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Kodiak-site-sat"/>
          <p:cNvPicPr>
            <a:picLocks noChangeAspect="1" noChangeArrowheads="1"/>
          </p:cNvPicPr>
          <p:nvPr/>
        </p:nvPicPr>
        <p:blipFill>
          <a:blip r:embed="rId3" cstate="print"/>
          <a:srcRect/>
          <a:stretch>
            <a:fillRect/>
          </a:stretch>
        </p:blipFill>
        <p:spPr bwMode="auto">
          <a:xfrm>
            <a:off x="0" y="-3175"/>
            <a:ext cx="9144000" cy="6864350"/>
          </a:xfrm>
          <a:prstGeom prst="rect">
            <a:avLst/>
          </a:prstGeom>
          <a:noFill/>
          <a:ln w="9525">
            <a:noFill/>
            <a:miter lim="800000"/>
            <a:headEnd/>
            <a:tailEnd/>
          </a:ln>
        </p:spPr>
      </p:pic>
      <p:sp>
        <p:nvSpPr>
          <p:cNvPr id="4099" name="Rectangle 3"/>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lvl1pPr>
              <a:defRPr sz="1400">
                <a:latin typeface="Arial" pitchFamily="-107" charset="0"/>
                <a:ea typeface="+mn-ea"/>
                <a:cs typeface="+mn-cs"/>
              </a:defRPr>
            </a:lvl1pPr>
          </a:lstStyle>
          <a:p>
            <a:pPr fontAlgn="base">
              <a:spcBef>
                <a:spcPct val="0"/>
              </a:spcBef>
              <a:spcAft>
                <a:spcPct val="0"/>
              </a:spcAft>
              <a:defRPr/>
            </a:pPr>
            <a:endParaRPr lang="en-US">
              <a:solidFill>
                <a:srgbClr val="000000"/>
              </a:solidFill>
            </a:endParaRPr>
          </a:p>
        </p:txBody>
      </p:sp>
      <p:sp>
        <p:nvSpPr>
          <p:cNvPr id="4100" name="Rectangle 4"/>
          <p:cNvSpPr>
            <a:spLocks noGrp="1" noChangeArrowheads="1"/>
          </p:cNvSpPr>
          <p:nvPr>
            <p:ph type="ftr" sz="quarter" idx="3"/>
          </p:nvPr>
        </p:nvSpPr>
        <p:spPr bwMode="auto">
          <a:xfrm>
            <a:off x="3124203" y="6245225"/>
            <a:ext cx="2895600" cy="476250"/>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lvl1pPr algn="ctr">
              <a:defRPr sz="1400">
                <a:latin typeface="Arial" pitchFamily="-107" charset="0"/>
                <a:ea typeface="+mn-ea"/>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ChangeArrowheads="1"/>
          </p:cNvSpPr>
          <p:nvPr/>
        </p:nvSpPr>
        <p:spPr bwMode="auto">
          <a:xfrm>
            <a:off x="6553200" y="6248400"/>
            <a:ext cx="1905000" cy="457200"/>
          </a:xfrm>
          <a:prstGeom prst="rect">
            <a:avLst/>
          </a:prstGeom>
          <a:noFill/>
          <a:ln w="9525">
            <a:noFill/>
            <a:miter lim="800000"/>
            <a:headEnd/>
            <a:tailEnd/>
          </a:ln>
        </p:spPr>
        <p:txBody>
          <a:bodyPr lIns="91428" tIns="45714" rIns="91428" bIns="45714"/>
          <a:lstStyle/>
          <a:p>
            <a:pPr algn="r" fontAlgn="base">
              <a:spcBef>
                <a:spcPct val="0"/>
              </a:spcBef>
              <a:spcAft>
                <a:spcPct val="0"/>
              </a:spcAft>
            </a:pPr>
            <a:fld id="{BBD82284-8A47-4B1C-B3B3-994C1A29230A}" type="slidenum">
              <a:rPr lang="en-US" sz="1400">
                <a:solidFill>
                  <a:srgbClr val="000000"/>
                </a:solidFill>
                <a:latin typeface="Times New Roman" pitchFamily="18" charset="0"/>
                <a:ea typeface="ＭＳ Ｐゴシック" pitchFamily="34" charset="-128"/>
              </a:rPr>
              <a:pPr algn="r" fontAlgn="base">
                <a:spcBef>
                  <a:spcPct val="0"/>
                </a:spcBef>
                <a:spcAft>
                  <a:spcPct val="0"/>
                </a:spcAft>
              </a:pPr>
              <a:t>‹#›</a:t>
            </a:fld>
            <a:endParaRPr lang="en-US" sz="1400" dirty="0">
              <a:solidFill>
                <a:srgbClr val="000000"/>
              </a:solidFill>
              <a:latin typeface="Times New Roman" pitchFamily="18" charset="0"/>
              <a:ea typeface="ＭＳ Ｐゴシック" pitchFamily="34" charset="-128"/>
            </a:endParaRPr>
          </a:p>
        </p:txBody>
      </p:sp>
      <p:pic>
        <p:nvPicPr>
          <p:cNvPr id="1030" name="Picture 6" descr="gilogo"/>
          <p:cNvPicPr>
            <a:picLocks noChangeAspect="1" noChangeArrowheads="1"/>
          </p:cNvPicPr>
          <p:nvPr/>
        </p:nvPicPr>
        <p:blipFill>
          <a:blip r:embed="rId4" cstate="print"/>
          <a:srcRect/>
          <a:stretch>
            <a:fillRect/>
          </a:stretch>
        </p:blipFill>
        <p:spPr bwMode="auto">
          <a:xfrm>
            <a:off x="76203" y="76203"/>
            <a:ext cx="2495550" cy="836613"/>
          </a:xfrm>
          <a:prstGeom prst="rect">
            <a:avLst/>
          </a:prstGeom>
          <a:noFill/>
          <a:ln w="9525">
            <a:noFill/>
            <a:miter lim="800000"/>
            <a:headEnd/>
            <a:tailEnd/>
          </a:ln>
        </p:spPr>
      </p:pic>
      <p:sp>
        <p:nvSpPr>
          <p:cNvPr id="1031" name="Line 7"/>
          <p:cNvSpPr>
            <a:spLocks noChangeShapeType="1"/>
          </p:cNvSpPr>
          <p:nvPr/>
        </p:nvSpPr>
        <p:spPr bwMode="auto">
          <a:xfrm>
            <a:off x="304800" y="1447800"/>
            <a:ext cx="8458200" cy="0"/>
          </a:xfrm>
          <a:prstGeom prst="line">
            <a:avLst/>
          </a:prstGeom>
          <a:noFill/>
          <a:ln w="19050">
            <a:solidFill>
              <a:schemeClr val="tx1"/>
            </a:solidFill>
            <a:round/>
            <a:headEnd/>
            <a:tailEnd/>
          </a:ln>
        </p:spPr>
        <p:txBody>
          <a:bodyPr lIns="91428" tIns="45714" rIns="91428" bIns="45714"/>
          <a:lstStyle/>
          <a:p>
            <a:pPr fontAlgn="base">
              <a:spcBef>
                <a:spcPct val="0"/>
              </a:spcBef>
              <a:spcAft>
                <a:spcPct val="0"/>
              </a:spcAft>
            </a:pPr>
            <a:endParaRPr lang="en-GB">
              <a:solidFill>
                <a:srgbClr val="000000"/>
              </a:solidFill>
              <a:ea typeface="ＭＳ Ｐゴシック" pitchFamily="34" charset="-128"/>
            </a:endParaRPr>
          </a:p>
        </p:txBody>
      </p:sp>
      <p:sp>
        <p:nvSpPr>
          <p:cNvPr id="1032" name="Line 8"/>
          <p:cNvSpPr>
            <a:spLocks noChangeShapeType="1"/>
          </p:cNvSpPr>
          <p:nvPr/>
        </p:nvSpPr>
        <p:spPr bwMode="auto">
          <a:xfrm>
            <a:off x="304800" y="1524000"/>
            <a:ext cx="8458200" cy="0"/>
          </a:xfrm>
          <a:prstGeom prst="line">
            <a:avLst/>
          </a:prstGeom>
          <a:noFill/>
          <a:ln w="19050">
            <a:solidFill>
              <a:schemeClr val="tx1"/>
            </a:solidFill>
            <a:round/>
            <a:headEnd/>
            <a:tailEnd/>
          </a:ln>
        </p:spPr>
        <p:txBody>
          <a:bodyPr lIns="91428" tIns="45714" rIns="91428" bIns="45714"/>
          <a:lstStyle/>
          <a:p>
            <a:pPr fontAlgn="base">
              <a:spcBef>
                <a:spcPct val="0"/>
              </a:spcBef>
              <a:spcAft>
                <a:spcPct val="0"/>
              </a:spcAft>
            </a:pPr>
            <a:endParaRPr lang="en-GB">
              <a:solidFill>
                <a:srgbClr val="000000"/>
              </a:solidFill>
              <a:ea typeface="ＭＳ Ｐゴシック" pitchFamily="34" charset="-128"/>
            </a:endParaRPr>
          </a:p>
        </p:txBody>
      </p:sp>
      <p:sp>
        <p:nvSpPr>
          <p:cNvPr id="1033" name="Rectangle 9"/>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28" tIns="45714" rIns="91428" bIns="45714" numCol="1" anchor="ctr" anchorCtr="0" compatLnSpc="1">
            <a:prstTxWarp prst="textNoShape">
              <a:avLst/>
            </a:prstTxWarp>
          </a:bodyPr>
          <a:lstStyle/>
          <a:p>
            <a:pPr lvl="0"/>
            <a:r>
              <a:rPr lang="en-US" smtClean="0"/>
              <a:t>Click to edit Master title style</a:t>
            </a:r>
          </a:p>
        </p:txBody>
      </p:sp>
      <p:sp>
        <p:nvSpPr>
          <p:cNvPr id="1034" name="Rectangle 10"/>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28" tIns="45714" rIns="91428" bIns="4571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35" name="Picture 11"/>
          <p:cNvPicPr>
            <a:picLocks noChangeAspect="1" noChangeArrowheads="1"/>
          </p:cNvPicPr>
          <p:nvPr/>
        </p:nvPicPr>
        <p:blipFill>
          <a:blip r:embed="rId5" cstate="print"/>
          <a:srcRect/>
          <a:stretch>
            <a:fillRect/>
          </a:stretch>
        </p:blipFill>
        <p:spPr bwMode="auto">
          <a:xfrm>
            <a:off x="8293101" y="3"/>
            <a:ext cx="777875" cy="10842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9"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6"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6"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6"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6" charset="0"/>
          <a:ea typeface="ＭＳ Ｐゴシック" pitchFamily="-107" charset="-128"/>
          <a:cs typeface="ＭＳ Ｐゴシック" pitchFamily="-107" charset="-128"/>
        </a:defRPr>
      </a:lvl5pPr>
      <a:lvl6pPr marL="457143" algn="ctr" rtl="0" fontAlgn="base">
        <a:spcBef>
          <a:spcPct val="0"/>
        </a:spcBef>
        <a:spcAft>
          <a:spcPct val="0"/>
        </a:spcAft>
        <a:defRPr sz="4400">
          <a:solidFill>
            <a:schemeClr val="tx2"/>
          </a:solidFill>
          <a:latin typeface="Arial" pitchFamily="-106" charset="0"/>
        </a:defRPr>
      </a:lvl6pPr>
      <a:lvl7pPr marL="914286" algn="ctr" rtl="0" fontAlgn="base">
        <a:spcBef>
          <a:spcPct val="0"/>
        </a:spcBef>
        <a:spcAft>
          <a:spcPct val="0"/>
        </a:spcAft>
        <a:defRPr sz="4400">
          <a:solidFill>
            <a:schemeClr val="tx2"/>
          </a:solidFill>
          <a:latin typeface="Arial" pitchFamily="-106" charset="0"/>
        </a:defRPr>
      </a:lvl7pPr>
      <a:lvl8pPr marL="1371429" algn="ctr" rtl="0" fontAlgn="base">
        <a:spcBef>
          <a:spcPct val="0"/>
        </a:spcBef>
        <a:spcAft>
          <a:spcPct val="0"/>
        </a:spcAft>
        <a:defRPr sz="4400">
          <a:solidFill>
            <a:schemeClr val="tx2"/>
          </a:solidFill>
          <a:latin typeface="Arial" pitchFamily="-106" charset="0"/>
        </a:defRPr>
      </a:lvl8pPr>
      <a:lvl9pPr marL="1828572" algn="ctr" rtl="0" fontAlgn="base">
        <a:spcBef>
          <a:spcPct val="0"/>
        </a:spcBef>
        <a:spcAft>
          <a:spcPct val="0"/>
        </a:spcAft>
        <a:defRPr sz="4400">
          <a:solidFill>
            <a:schemeClr val="tx2"/>
          </a:solidFill>
          <a:latin typeface="Arial" pitchFamily="-106" charset="0"/>
        </a:defRPr>
      </a:lvl9pPr>
    </p:titleStyle>
    <p:bodyStyle>
      <a:lvl1pPr marL="342856" indent="-342856"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858" indent="-285714" algn="l" rtl="0" eaLnBrk="0" fontAlgn="base" hangingPunct="0">
        <a:spcBef>
          <a:spcPct val="20000"/>
        </a:spcBef>
        <a:spcAft>
          <a:spcPct val="0"/>
        </a:spcAft>
        <a:buChar char="–"/>
        <a:defRPr sz="2800">
          <a:solidFill>
            <a:schemeClr val="tx1"/>
          </a:solidFill>
          <a:latin typeface="+mn-lt"/>
          <a:ea typeface="ＭＳ Ｐゴシック" pitchFamily="-106" charset="-128"/>
        </a:defRPr>
      </a:lvl2pPr>
      <a:lvl3pPr marL="1142858" indent="-228572" algn="l" rtl="0" eaLnBrk="0" fontAlgn="base" hangingPunct="0">
        <a:spcBef>
          <a:spcPct val="20000"/>
        </a:spcBef>
        <a:spcAft>
          <a:spcPct val="0"/>
        </a:spcAft>
        <a:buChar char="•"/>
        <a:defRPr sz="2400">
          <a:solidFill>
            <a:schemeClr val="tx1"/>
          </a:solidFill>
          <a:latin typeface="+mn-lt"/>
          <a:ea typeface="ＭＳ Ｐゴシック" pitchFamily="-106" charset="-128"/>
        </a:defRPr>
      </a:lvl3pPr>
      <a:lvl4pPr marL="1600001" indent="-228572" algn="l" rtl="0" eaLnBrk="0" fontAlgn="base" hangingPunct="0">
        <a:spcBef>
          <a:spcPct val="20000"/>
        </a:spcBef>
        <a:spcAft>
          <a:spcPct val="0"/>
        </a:spcAft>
        <a:buChar char="–"/>
        <a:defRPr sz="2000">
          <a:solidFill>
            <a:schemeClr val="tx1"/>
          </a:solidFill>
          <a:latin typeface="+mn-lt"/>
          <a:ea typeface="ＭＳ Ｐゴシック" pitchFamily="-106" charset="-128"/>
        </a:defRPr>
      </a:lvl4pPr>
      <a:lvl5pPr marL="2057144" indent="-228572" algn="l" rtl="0" eaLnBrk="0" fontAlgn="base" hangingPunct="0">
        <a:spcBef>
          <a:spcPct val="20000"/>
        </a:spcBef>
        <a:spcAft>
          <a:spcPct val="0"/>
        </a:spcAft>
        <a:buChar char="»"/>
        <a:defRPr sz="2000">
          <a:solidFill>
            <a:schemeClr val="tx1"/>
          </a:solidFill>
          <a:latin typeface="+mn-lt"/>
          <a:ea typeface="ＭＳ Ｐゴシック" pitchFamily="-106" charset="-128"/>
        </a:defRPr>
      </a:lvl5pPr>
      <a:lvl6pPr marL="2514286" indent="-228572" algn="l" rtl="0" fontAlgn="base">
        <a:spcBef>
          <a:spcPct val="20000"/>
        </a:spcBef>
        <a:spcAft>
          <a:spcPct val="0"/>
        </a:spcAft>
        <a:buChar char="»"/>
        <a:defRPr sz="2000">
          <a:solidFill>
            <a:schemeClr val="tx1"/>
          </a:solidFill>
          <a:latin typeface="+mn-lt"/>
          <a:ea typeface="ＭＳ Ｐゴシック" pitchFamily="-106" charset="-128"/>
        </a:defRPr>
      </a:lvl6pPr>
      <a:lvl7pPr marL="2971430" indent="-228572" algn="l" rtl="0" fontAlgn="base">
        <a:spcBef>
          <a:spcPct val="20000"/>
        </a:spcBef>
        <a:spcAft>
          <a:spcPct val="0"/>
        </a:spcAft>
        <a:buChar char="»"/>
        <a:defRPr sz="2000">
          <a:solidFill>
            <a:schemeClr val="tx1"/>
          </a:solidFill>
          <a:latin typeface="+mn-lt"/>
          <a:ea typeface="ＭＳ Ｐゴシック" pitchFamily="-106" charset="-128"/>
        </a:defRPr>
      </a:lvl7pPr>
      <a:lvl8pPr marL="3428573" indent="-228572" algn="l" rtl="0" fontAlgn="base">
        <a:spcBef>
          <a:spcPct val="20000"/>
        </a:spcBef>
        <a:spcAft>
          <a:spcPct val="0"/>
        </a:spcAft>
        <a:buChar char="»"/>
        <a:defRPr sz="2000">
          <a:solidFill>
            <a:schemeClr val="tx1"/>
          </a:solidFill>
          <a:latin typeface="+mn-lt"/>
          <a:ea typeface="ＭＳ Ｐゴシック" pitchFamily="-106" charset="-128"/>
        </a:defRPr>
      </a:lvl8pPr>
      <a:lvl9pPr marL="3885717" indent="-228572" algn="l" rtl="0" fontAlgn="base">
        <a:spcBef>
          <a:spcPct val="20000"/>
        </a:spcBef>
        <a:spcAft>
          <a:spcPct val="0"/>
        </a:spcAft>
        <a:buChar char="»"/>
        <a:defRPr sz="2000">
          <a:solidFill>
            <a:schemeClr val="tx1"/>
          </a:solidFill>
          <a:latin typeface="+mn-lt"/>
          <a:ea typeface="ＭＳ Ｐゴシック" pitchFamily="-106" charset="-128"/>
        </a:defRPr>
      </a:lvl9pPr>
    </p:bodyStyle>
    <p:otherStyle>
      <a:defPPr>
        <a:defRPr lang="en-US"/>
      </a:defPPr>
      <a:lvl1pPr marL="0" algn="l" defTabSz="457143" rtl="0" eaLnBrk="1" latinLnBrk="0" hangingPunct="1">
        <a:defRPr sz="1800" kern="1200">
          <a:solidFill>
            <a:schemeClr val="tx1"/>
          </a:solidFill>
          <a:latin typeface="+mn-lt"/>
          <a:ea typeface="+mn-ea"/>
          <a:cs typeface="+mn-cs"/>
        </a:defRPr>
      </a:lvl1pPr>
      <a:lvl2pPr marL="457143" algn="l" defTabSz="457143" rtl="0" eaLnBrk="1" latinLnBrk="0" hangingPunct="1">
        <a:defRPr sz="1800" kern="1200">
          <a:solidFill>
            <a:schemeClr val="tx1"/>
          </a:solidFill>
          <a:latin typeface="+mn-lt"/>
          <a:ea typeface="+mn-ea"/>
          <a:cs typeface="+mn-cs"/>
        </a:defRPr>
      </a:lvl2pPr>
      <a:lvl3pPr marL="914286" algn="l" defTabSz="457143" rtl="0" eaLnBrk="1" latinLnBrk="0" hangingPunct="1">
        <a:defRPr sz="1800" kern="1200">
          <a:solidFill>
            <a:schemeClr val="tx1"/>
          </a:solidFill>
          <a:latin typeface="+mn-lt"/>
          <a:ea typeface="+mn-ea"/>
          <a:cs typeface="+mn-cs"/>
        </a:defRPr>
      </a:lvl3pPr>
      <a:lvl4pPr marL="1371429" algn="l" defTabSz="457143" rtl="0" eaLnBrk="1" latinLnBrk="0" hangingPunct="1">
        <a:defRPr sz="1800" kern="1200">
          <a:solidFill>
            <a:schemeClr val="tx1"/>
          </a:solidFill>
          <a:latin typeface="+mn-lt"/>
          <a:ea typeface="+mn-ea"/>
          <a:cs typeface="+mn-cs"/>
        </a:defRPr>
      </a:lvl4pPr>
      <a:lvl5pPr marL="1828572" algn="l" defTabSz="457143" rtl="0" eaLnBrk="1" latinLnBrk="0" hangingPunct="1">
        <a:defRPr sz="1800" kern="1200">
          <a:solidFill>
            <a:schemeClr val="tx1"/>
          </a:solidFill>
          <a:latin typeface="+mn-lt"/>
          <a:ea typeface="+mn-ea"/>
          <a:cs typeface="+mn-cs"/>
        </a:defRPr>
      </a:lvl5pPr>
      <a:lvl6pPr marL="2285715" algn="l" defTabSz="457143" rtl="0" eaLnBrk="1" latinLnBrk="0" hangingPunct="1">
        <a:defRPr sz="1800" kern="1200">
          <a:solidFill>
            <a:schemeClr val="tx1"/>
          </a:solidFill>
          <a:latin typeface="+mn-lt"/>
          <a:ea typeface="+mn-ea"/>
          <a:cs typeface="+mn-cs"/>
        </a:defRPr>
      </a:lvl6pPr>
      <a:lvl7pPr marL="2742858" algn="l" defTabSz="457143" rtl="0" eaLnBrk="1" latinLnBrk="0" hangingPunct="1">
        <a:defRPr sz="1800" kern="1200">
          <a:solidFill>
            <a:schemeClr val="tx1"/>
          </a:solidFill>
          <a:latin typeface="+mn-lt"/>
          <a:ea typeface="+mn-ea"/>
          <a:cs typeface="+mn-cs"/>
        </a:defRPr>
      </a:lvl7pPr>
      <a:lvl8pPr marL="3200001" algn="l" defTabSz="457143" rtl="0" eaLnBrk="1" latinLnBrk="0" hangingPunct="1">
        <a:defRPr sz="1800" kern="1200">
          <a:solidFill>
            <a:schemeClr val="tx1"/>
          </a:solidFill>
          <a:latin typeface="+mn-lt"/>
          <a:ea typeface="+mn-ea"/>
          <a:cs typeface="+mn-cs"/>
        </a:defRPr>
      </a:lvl8pPr>
      <a:lvl9pPr marL="3657144" algn="l" defTabSz="45714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28" tIns="45714" rIns="91428" bIns="45714" numCol="1" anchor="ctr" anchorCtr="0" compatLnSpc="1">
            <a:prstTxWarp prst="textNoShape">
              <a:avLst/>
            </a:prstTxWarp>
          </a:bodyPr>
          <a:lstStyle/>
          <a:p>
            <a:pPr lvl="0"/>
            <a:r>
              <a:rPr lang="ja-JP" altLang="en-US" smtClean="0"/>
              <a:t>マスタ タイトルの書式設定</a:t>
            </a:r>
          </a:p>
        </p:txBody>
      </p:sp>
      <p:sp>
        <p:nvSpPr>
          <p:cNvPr id="1027" name="テキスト プレースホルダ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28" tIns="45714" rIns="91428" bIns="45714"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457200" y="6356353"/>
            <a:ext cx="2133600" cy="365125"/>
          </a:xfrm>
          <a:prstGeom prst="rect">
            <a:avLst/>
          </a:prstGeom>
        </p:spPr>
        <p:txBody>
          <a:bodyPr vert="horz" wrap="square" lIns="91428" tIns="45714" rIns="91428" bIns="45714" numCol="1" anchor="ctr" anchorCtr="0" compatLnSpc="1">
            <a:prstTxWarp prst="textNoShape">
              <a:avLst/>
            </a:prstTxWarp>
          </a:bodyPr>
          <a:lstStyle>
            <a:lvl1pPr>
              <a:defRPr sz="1200">
                <a:solidFill>
                  <a:srgbClr val="898989"/>
                </a:solidFill>
                <a:latin typeface="Calibri" pitchFamily="34" charset="0"/>
              </a:defRPr>
            </a:lvl1pPr>
          </a:lstStyle>
          <a:p>
            <a:pPr fontAlgn="base">
              <a:spcBef>
                <a:spcPct val="0"/>
              </a:spcBef>
              <a:spcAft>
                <a:spcPct val="0"/>
              </a:spcAft>
            </a:pPr>
            <a:fld id="{412AA5C5-4192-4584-B259-245C7951735F}" type="datetimeFigureOut">
              <a:rPr kumimoji="1" lang="ja-JP" altLang="en-US"/>
              <a:pPr fontAlgn="base">
                <a:spcBef>
                  <a:spcPct val="0"/>
                </a:spcBef>
                <a:spcAft>
                  <a:spcPct val="0"/>
                </a:spcAft>
              </a:pPr>
              <a:t>2011/5/30</a:t>
            </a:fld>
            <a:endParaRPr kumimoji="1" lang="ja-JP" altLang="en-US"/>
          </a:p>
        </p:txBody>
      </p:sp>
      <p:sp>
        <p:nvSpPr>
          <p:cNvPr id="5" name="フッター プレースホルダ 4"/>
          <p:cNvSpPr>
            <a:spLocks noGrp="1"/>
          </p:cNvSpPr>
          <p:nvPr>
            <p:ph type="ftr" sz="quarter" idx="3"/>
          </p:nvPr>
        </p:nvSpPr>
        <p:spPr>
          <a:xfrm>
            <a:off x="3124203" y="6356353"/>
            <a:ext cx="2895600" cy="365125"/>
          </a:xfrm>
          <a:prstGeom prst="rect">
            <a:avLst/>
          </a:prstGeom>
        </p:spPr>
        <p:txBody>
          <a:bodyPr vert="horz" wrap="square" lIns="91428" tIns="45714" rIns="91428" bIns="45714" numCol="1" anchor="ctr" anchorCtr="0" compatLnSpc="1">
            <a:prstTxWarp prst="textNoShape">
              <a:avLst/>
            </a:prstTxWarp>
          </a:bodyPr>
          <a:lstStyle>
            <a:lvl1pPr algn="ctr">
              <a:defRPr sz="1200">
                <a:solidFill>
                  <a:srgbClr val="898989"/>
                </a:solidFill>
                <a:latin typeface="Calibri" pitchFamily="34" charset="0"/>
              </a:defRPr>
            </a:lvl1pPr>
          </a:lstStyle>
          <a:p>
            <a:pPr fontAlgn="base">
              <a:spcBef>
                <a:spcPct val="0"/>
              </a:spcBef>
              <a:spcAft>
                <a:spcPct val="0"/>
              </a:spcAft>
            </a:pPr>
            <a:endParaRPr kumimoji="1" lang="ja-JP" altLang="en-US"/>
          </a:p>
        </p:txBody>
      </p:sp>
      <p:sp>
        <p:nvSpPr>
          <p:cNvPr id="6" name="スライド番号プレースホルダ 5"/>
          <p:cNvSpPr>
            <a:spLocks noGrp="1"/>
          </p:cNvSpPr>
          <p:nvPr>
            <p:ph type="sldNum" sz="quarter" idx="4"/>
          </p:nvPr>
        </p:nvSpPr>
        <p:spPr>
          <a:xfrm>
            <a:off x="6553200" y="6356353"/>
            <a:ext cx="2133600" cy="365125"/>
          </a:xfrm>
          <a:prstGeom prst="rect">
            <a:avLst/>
          </a:prstGeom>
        </p:spPr>
        <p:txBody>
          <a:bodyPr vert="horz" wrap="square" lIns="91428" tIns="45714" rIns="91428" bIns="45714" numCol="1" anchor="ctr" anchorCtr="0" compatLnSpc="1">
            <a:prstTxWarp prst="textNoShape">
              <a:avLst/>
            </a:prstTxWarp>
          </a:bodyPr>
          <a:lstStyle>
            <a:lvl1pPr algn="r">
              <a:defRPr sz="1200">
                <a:solidFill>
                  <a:srgbClr val="898989"/>
                </a:solidFill>
                <a:latin typeface="Calibri" pitchFamily="34" charset="0"/>
              </a:defRPr>
            </a:lvl1pPr>
          </a:lstStyle>
          <a:p>
            <a:pPr fontAlgn="base">
              <a:spcBef>
                <a:spcPct val="0"/>
              </a:spcBef>
              <a:spcAft>
                <a:spcPct val="0"/>
              </a:spcAft>
            </a:pPr>
            <a:fld id="{9A8C368E-6614-442C-BA6F-CA22B30F404A}" type="slidenum">
              <a:rPr kumimoji="1" lang="ja-JP" altLang="en-US"/>
              <a:pPr fontAlgn="base">
                <a:spcBef>
                  <a:spcPct val="0"/>
                </a:spcBef>
                <a:spcAft>
                  <a:spcPct val="0"/>
                </a:spcAft>
              </a:pPr>
              <a:t>‹#›</a:t>
            </a:fld>
            <a:endParaRPr kumimoji="1" lang="ja-JP" altLang="en-US"/>
          </a:p>
        </p:txBody>
      </p:sp>
    </p:spTree>
  </p:cSld>
  <p:clrMap bg1="lt1" tx1="dk1" bg2="lt2" tx2="dk2" accent1="accent1" accent2="accent2" accent3="accent3" accent4="accent4" accent5="accent5" accent6="accent6" hlink="hlink" folHlink="folHlink"/>
  <p:sldLayoutIdLst>
    <p:sldLayoutId id="2147483671" r:id="rId1"/>
  </p:sldLayoutIdLst>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143" algn="ctr" rtl="0" fontAlgn="base">
        <a:spcBef>
          <a:spcPct val="0"/>
        </a:spcBef>
        <a:spcAft>
          <a:spcPct val="0"/>
        </a:spcAft>
        <a:defRPr kumimoji="1" sz="4400">
          <a:solidFill>
            <a:schemeClr val="tx1"/>
          </a:solidFill>
          <a:latin typeface="Calibri" pitchFamily="34" charset="0"/>
          <a:ea typeface="ＭＳ Ｐゴシック" charset="-128"/>
        </a:defRPr>
      </a:lvl6pPr>
      <a:lvl7pPr marL="914286" algn="ctr" rtl="0" fontAlgn="base">
        <a:spcBef>
          <a:spcPct val="0"/>
        </a:spcBef>
        <a:spcAft>
          <a:spcPct val="0"/>
        </a:spcAft>
        <a:defRPr kumimoji="1" sz="4400">
          <a:solidFill>
            <a:schemeClr val="tx1"/>
          </a:solidFill>
          <a:latin typeface="Calibri" pitchFamily="34" charset="0"/>
          <a:ea typeface="ＭＳ Ｐゴシック" charset="-128"/>
        </a:defRPr>
      </a:lvl7pPr>
      <a:lvl8pPr marL="1371429" algn="ctr" rtl="0" fontAlgn="base">
        <a:spcBef>
          <a:spcPct val="0"/>
        </a:spcBef>
        <a:spcAft>
          <a:spcPct val="0"/>
        </a:spcAft>
        <a:defRPr kumimoji="1" sz="4400">
          <a:solidFill>
            <a:schemeClr val="tx1"/>
          </a:solidFill>
          <a:latin typeface="Calibri" pitchFamily="34" charset="0"/>
          <a:ea typeface="ＭＳ Ｐゴシック" charset="-128"/>
        </a:defRPr>
      </a:lvl8pPr>
      <a:lvl9pPr marL="1828572" algn="ctr" rtl="0" fontAlgn="base">
        <a:spcBef>
          <a:spcPct val="0"/>
        </a:spcBef>
        <a:spcAft>
          <a:spcPct val="0"/>
        </a:spcAft>
        <a:defRPr kumimoji="1" sz="4400">
          <a:solidFill>
            <a:schemeClr val="tx1"/>
          </a:solidFill>
          <a:latin typeface="Calibri" pitchFamily="34" charset="0"/>
          <a:ea typeface="ＭＳ Ｐゴシック" charset="-128"/>
        </a:defRPr>
      </a:lvl9pPr>
    </p:titleStyle>
    <p:bodyStyle>
      <a:lvl1pPr marL="342856" indent="-342856" algn="l" rtl="0" eaLnBrk="0" fontAlgn="base" hangingPunct="0">
        <a:spcBef>
          <a:spcPct val="20000"/>
        </a:spcBef>
        <a:spcAft>
          <a:spcPct val="0"/>
        </a:spcAft>
        <a:buFont typeface="Arial" pitchFamily="34" charset="0"/>
        <a:buChar char="•"/>
        <a:defRPr kumimoji="1" sz="3200" kern="1200">
          <a:solidFill>
            <a:schemeClr val="tx1"/>
          </a:solidFill>
          <a:latin typeface="+mn-lt"/>
          <a:ea typeface="+mn-ea"/>
          <a:cs typeface="+mn-cs"/>
        </a:defRPr>
      </a:lvl1pPr>
      <a:lvl2pPr marL="742858" indent="-285714" algn="l" rtl="0" eaLnBrk="0" fontAlgn="base" hangingPunct="0">
        <a:spcBef>
          <a:spcPct val="20000"/>
        </a:spcBef>
        <a:spcAft>
          <a:spcPct val="0"/>
        </a:spcAft>
        <a:buFont typeface="Arial" pitchFamily="34" charset="0"/>
        <a:buChar char="–"/>
        <a:defRPr kumimoji="1" sz="2800" kern="1200">
          <a:solidFill>
            <a:schemeClr val="tx1"/>
          </a:solidFill>
          <a:latin typeface="+mn-lt"/>
          <a:ea typeface="+mn-ea"/>
          <a:cs typeface="+mn-cs"/>
        </a:defRPr>
      </a:lvl2pPr>
      <a:lvl3pPr marL="1142858" indent="-228572" algn="l" rtl="0" eaLnBrk="0" fontAlgn="base" hangingPunct="0">
        <a:spcBef>
          <a:spcPct val="20000"/>
        </a:spcBef>
        <a:spcAft>
          <a:spcPct val="0"/>
        </a:spcAft>
        <a:buFont typeface="Arial" pitchFamily="34" charset="0"/>
        <a:buChar char="•"/>
        <a:defRPr kumimoji="1" sz="2400" kern="1200">
          <a:solidFill>
            <a:schemeClr val="tx1"/>
          </a:solidFill>
          <a:latin typeface="+mn-lt"/>
          <a:ea typeface="+mn-ea"/>
          <a:cs typeface="+mn-cs"/>
        </a:defRPr>
      </a:lvl3pPr>
      <a:lvl4pPr marL="1600001" indent="-228572" algn="l" rtl="0" eaLnBrk="0" fontAlgn="base" hangingPunct="0">
        <a:spcBef>
          <a:spcPct val="20000"/>
        </a:spcBef>
        <a:spcAft>
          <a:spcPct val="0"/>
        </a:spcAft>
        <a:buFont typeface="Arial" pitchFamily="34" charset="0"/>
        <a:buChar char="–"/>
        <a:defRPr kumimoji="1" sz="2000" kern="1200">
          <a:solidFill>
            <a:schemeClr val="tx1"/>
          </a:solidFill>
          <a:latin typeface="+mn-lt"/>
          <a:ea typeface="+mn-ea"/>
          <a:cs typeface="+mn-cs"/>
        </a:defRPr>
      </a:lvl4pPr>
      <a:lvl5pPr marL="2057144" indent="-228572" algn="l" rtl="0" eaLnBrk="0" fontAlgn="base" hangingPunct="0">
        <a:spcBef>
          <a:spcPct val="20000"/>
        </a:spcBef>
        <a:spcAft>
          <a:spcPct val="0"/>
        </a:spcAft>
        <a:buFont typeface="Arial" pitchFamily="34" charset="0"/>
        <a:buChar char="»"/>
        <a:defRPr kumimoji="1" sz="2000" kern="1200">
          <a:solidFill>
            <a:schemeClr val="tx1"/>
          </a:solidFill>
          <a:latin typeface="+mn-lt"/>
          <a:ea typeface="+mn-ea"/>
          <a:cs typeface="+mn-cs"/>
        </a:defRPr>
      </a:lvl5pPr>
      <a:lvl6pPr marL="2514286" indent="-228572" algn="l" defTabSz="914286"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430" indent="-228572" algn="l" defTabSz="914286"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8573" indent="-228572" algn="l" defTabSz="914286"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5717" indent="-228572" algn="l" defTabSz="914286"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286" rtl="0" eaLnBrk="1" latinLnBrk="0" hangingPunct="1">
        <a:defRPr kumimoji="1" sz="1800" kern="1200">
          <a:solidFill>
            <a:schemeClr val="tx1"/>
          </a:solidFill>
          <a:latin typeface="+mn-lt"/>
          <a:ea typeface="+mn-ea"/>
          <a:cs typeface="+mn-cs"/>
        </a:defRPr>
      </a:lvl1pPr>
      <a:lvl2pPr marL="457143" algn="l" defTabSz="914286" rtl="0" eaLnBrk="1" latinLnBrk="0" hangingPunct="1">
        <a:defRPr kumimoji="1" sz="1800" kern="1200">
          <a:solidFill>
            <a:schemeClr val="tx1"/>
          </a:solidFill>
          <a:latin typeface="+mn-lt"/>
          <a:ea typeface="+mn-ea"/>
          <a:cs typeface="+mn-cs"/>
        </a:defRPr>
      </a:lvl2pPr>
      <a:lvl3pPr marL="914286" algn="l" defTabSz="914286" rtl="0" eaLnBrk="1" latinLnBrk="0" hangingPunct="1">
        <a:defRPr kumimoji="1" sz="1800" kern="1200">
          <a:solidFill>
            <a:schemeClr val="tx1"/>
          </a:solidFill>
          <a:latin typeface="+mn-lt"/>
          <a:ea typeface="+mn-ea"/>
          <a:cs typeface="+mn-cs"/>
        </a:defRPr>
      </a:lvl3pPr>
      <a:lvl4pPr marL="1371429" algn="l" defTabSz="914286" rtl="0" eaLnBrk="1" latinLnBrk="0" hangingPunct="1">
        <a:defRPr kumimoji="1" sz="1800" kern="1200">
          <a:solidFill>
            <a:schemeClr val="tx1"/>
          </a:solidFill>
          <a:latin typeface="+mn-lt"/>
          <a:ea typeface="+mn-ea"/>
          <a:cs typeface="+mn-cs"/>
        </a:defRPr>
      </a:lvl4pPr>
      <a:lvl5pPr marL="1828572" algn="l" defTabSz="914286" rtl="0" eaLnBrk="1" latinLnBrk="0" hangingPunct="1">
        <a:defRPr kumimoji="1" sz="1800" kern="1200">
          <a:solidFill>
            <a:schemeClr val="tx1"/>
          </a:solidFill>
          <a:latin typeface="+mn-lt"/>
          <a:ea typeface="+mn-ea"/>
          <a:cs typeface="+mn-cs"/>
        </a:defRPr>
      </a:lvl5pPr>
      <a:lvl6pPr marL="2285715" algn="l" defTabSz="914286" rtl="0" eaLnBrk="1" latinLnBrk="0" hangingPunct="1">
        <a:defRPr kumimoji="1" sz="1800" kern="1200">
          <a:solidFill>
            <a:schemeClr val="tx1"/>
          </a:solidFill>
          <a:latin typeface="+mn-lt"/>
          <a:ea typeface="+mn-ea"/>
          <a:cs typeface="+mn-cs"/>
        </a:defRPr>
      </a:lvl6pPr>
      <a:lvl7pPr marL="2742858" algn="l" defTabSz="914286" rtl="0" eaLnBrk="1" latinLnBrk="0" hangingPunct="1">
        <a:defRPr kumimoji="1" sz="1800" kern="1200">
          <a:solidFill>
            <a:schemeClr val="tx1"/>
          </a:solidFill>
          <a:latin typeface="+mn-lt"/>
          <a:ea typeface="+mn-ea"/>
          <a:cs typeface="+mn-cs"/>
        </a:defRPr>
      </a:lvl7pPr>
      <a:lvl8pPr marL="3200001" algn="l" defTabSz="914286" rtl="0" eaLnBrk="1" latinLnBrk="0" hangingPunct="1">
        <a:defRPr kumimoji="1" sz="1800" kern="1200">
          <a:solidFill>
            <a:schemeClr val="tx1"/>
          </a:solidFill>
          <a:latin typeface="+mn-lt"/>
          <a:ea typeface="+mn-ea"/>
          <a:cs typeface="+mn-cs"/>
        </a:defRPr>
      </a:lvl8pPr>
      <a:lvl9pPr marL="3657144" algn="l" defTabSz="914286"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28" tIns="45714" rIns="91428" bIns="45714" numCol="1" anchor="ctr" anchorCtr="0" compatLnSpc="1">
            <a:prstTxWarp prst="textNoShape">
              <a:avLst/>
            </a:prstTxWarp>
          </a:bodyPr>
          <a:lstStyle/>
          <a:p>
            <a:pPr lvl="0"/>
            <a:r>
              <a:rPr lang="en-US" smtClean="0"/>
              <a:t>Click to edit Master title style</a:t>
            </a:r>
            <a:endParaRPr lang="en-GB" smtClean="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28" tIns="45714" rIns="91428" bIns="4571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457200" y="6356353"/>
            <a:ext cx="2133600" cy="365125"/>
          </a:xfrm>
          <a:prstGeom prst="rect">
            <a:avLst/>
          </a:prstGeom>
        </p:spPr>
        <p:txBody>
          <a:bodyPr vert="horz" lIns="91428" tIns="45714" rIns="91428" bIns="45714"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396DC7D2-EBD5-40A1-A4D2-3CF76B744D1F}" type="datetimeFigureOut">
              <a:rPr lang="en-US">
                <a:solidFill>
                  <a:prstClr val="black">
                    <a:tint val="75000"/>
                  </a:prstClr>
                </a:solidFill>
              </a:rPr>
              <a:pPr>
                <a:defRPr/>
              </a:pPr>
              <a:t>5/30/2011</a:t>
            </a:fld>
            <a:endParaRPr lang="en-GB">
              <a:solidFill>
                <a:prstClr val="black">
                  <a:tint val="75000"/>
                </a:prstClr>
              </a:solidFill>
            </a:endParaRPr>
          </a:p>
        </p:txBody>
      </p:sp>
      <p:sp>
        <p:nvSpPr>
          <p:cNvPr id="5" name="Footer Placeholder 4"/>
          <p:cNvSpPr>
            <a:spLocks noGrp="1"/>
          </p:cNvSpPr>
          <p:nvPr>
            <p:ph type="ftr" sz="quarter" idx="3"/>
          </p:nvPr>
        </p:nvSpPr>
        <p:spPr>
          <a:xfrm>
            <a:off x="3124203" y="6356353"/>
            <a:ext cx="2895600" cy="365125"/>
          </a:xfrm>
          <a:prstGeom prst="rect">
            <a:avLst/>
          </a:prstGeom>
        </p:spPr>
        <p:txBody>
          <a:bodyPr vert="horz" lIns="91428" tIns="45714" rIns="91428" bIns="45714"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3"/>
            <a:ext cx="2133600" cy="365125"/>
          </a:xfrm>
          <a:prstGeom prst="rect">
            <a:avLst/>
          </a:prstGeom>
        </p:spPr>
        <p:txBody>
          <a:bodyPr vert="horz" lIns="91428" tIns="45714" rIns="91428" bIns="45714"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41D8E305-2A35-41FE-BCC1-D23CF43D5D0F}" type="slidenum">
              <a:rPr lang="en-GB">
                <a:solidFill>
                  <a:prstClr val="black">
                    <a:tint val="75000"/>
                  </a:prstClr>
                </a:solidFill>
              </a:rPr>
              <a:pPr>
                <a:defRPr/>
              </a:pPr>
              <a:t>‹#›</a:t>
            </a:fld>
            <a:endParaRPr lang="en-GB">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3" r:id="rId1"/>
  </p:sldLayoutIdLst>
  <p:txStyles>
    <p:titleStyle>
      <a:lvl1pPr algn="ctr" rtl="0" eaLnBrk="0" fontAlgn="base" hangingPunct="0">
        <a:spcBef>
          <a:spcPct val="0"/>
        </a:spcBef>
        <a:spcAft>
          <a:spcPct val="0"/>
        </a:spcAft>
        <a:defRPr sz="3600" kern="1200">
          <a:solidFill>
            <a:schemeClr val="tx1"/>
          </a:solidFill>
          <a:latin typeface="+mj-lt"/>
          <a:ea typeface="+mj-ea"/>
          <a:cs typeface="+mj-cs"/>
        </a:defRPr>
      </a:lvl1pPr>
      <a:lvl2pPr algn="ctr" rtl="0" eaLnBrk="0" fontAlgn="base" hangingPunct="0">
        <a:spcBef>
          <a:spcPct val="0"/>
        </a:spcBef>
        <a:spcAft>
          <a:spcPct val="0"/>
        </a:spcAft>
        <a:defRPr sz="3600">
          <a:solidFill>
            <a:schemeClr val="tx1"/>
          </a:solidFill>
          <a:latin typeface="Calibri" pitchFamily="34" charset="0"/>
        </a:defRPr>
      </a:lvl2pPr>
      <a:lvl3pPr algn="ctr" rtl="0" eaLnBrk="0" fontAlgn="base" hangingPunct="0">
        <a:spcBef>
          <a:spcPct val="0"/>
        </a:spcBef>
        <a:spcAft>
          <a:spcPct val="0"/>
        </a:spcAft>
        <a:defRPr sz="3600">
          <a:solidFill>
            <a:schemeClr val="tx1"/>
          </a:solidFill>
          <a:latin typeface="Calibri" pitchFamily="34" charset="0"/>
        </a:defRPr>
      </a:lvl3pPr>
      <a:lvl4pPr algn="ctr" rtl="0" eaLnBrk="0" fontAlgn="base" hangingPunct="0">
        <a:spcBef>
          <a:spcPct val="0"/>
        </a:spcBef>
        <a:spcAft>
          <a:spcPct val="0"/>
        </a:spcAft>
        <a:defRPr sz="3600">
          <a:solidFill>
            <a:schemeClr val="tx1"/>
          </a:solidFill>
          <a:latin typeface="Calibri" pitchFamily="34" charset="0"/>
        </a:defRPr>
      </a:lvl4pPr>
      <a:lvl5pPr algn="ctr" rtl="0" eaLnBrk="0" fontAlgn="base" hangingPunct="0">
        <a:spcBef>
          <a:spcPct val="0"/>
        </a:spcBef>
        <a:spcAft>
          <a:spcPct val="0"/>
        </a:spcAft>
        <a:defRPr sz="3600">
          <a:solidFill>
            <a:schemeClr val="tx1"/>
          </a:solidFill>
          <a:latin typeface="Calibri" pitchFamily="34" charset="0"/>
        </a:defRPr>
      </a:lvl5pPr>
      <a:lvl6pPr marL="457143" algn="ctr" rtl="0" fontAlgn="base">
        <a:spcBef>
          <a:spcPct val="0"/>
        </a:spcBef>
        <a:spcAft>
          <a:spcPct val="0"/>
        </a:spcAft>
        <a:defRPr sz="3600">
          <a:solidFill>
            <a:schemeClr val="tx1"/>
          </a:solidFill>
          <a:latin typeface="Calibri" pitchFamily="34" charset="0"/>
        </a:defRPr>
      </a:lvl6pPr>
      <a:lvl7pPr marL="914286" algn="ctr" rtl="0" fontAlgn="base">
        <a:spcBef>
          <a:spcPct val="0"/>
        </a:spcBef>
        <a:spcAft>
          <a:spcPct val="0"/>
        </a:spcAft>
        <a:defRPr sz="3600">
          <a:solidFill>
            <a:schemeClr val="tx1"/>
          </a:solidFill>
          <a:latin typeface="Calibri" pitchFamily="34" charset="0"/>
        </a:defRPr>
      </a:lvl7pPr>
      <a:lvl8pPr marL="1371429" algn="ctr" rtl="0" fontAlgn="base">
        <a:spcBef>
          <a:spcPct val="0"/>
        </a:spcBef>
        <a:spcAft>
          <a:spcPct val="0"/>
        </a:spcAft>
        <a:defRPr sz="3600">
          <a:solidFill>
            <a:schemeClr val="tx1"/>
          </a:solidFill>
          <a:latin typeface="Calibri" pitchFamily="34" charset="0"/>
        </a:defRPr>
      </a:lvl8pPr>
      <a:lvl9pPr marL="1828572" algn="ctr" rtl="0" fontAlgn="base">
        <a:spcBef>
          <a:spcPct val="0"/>
        </a:spcBef>
        <a:spcAft>
          <a:spcPct val="0"/>
        </a:spcAft>
        <a:defRPr sz="3600">
          <a:solidFill>
            <a:schemeClr val="tx1"/>
          </a:solidFill>
          <a:latin typeface="Calibri" pitchFamily="34" charset="0"/>
        </a:defRPr>
      </a:lvl9pPr>
    </p:titleStyle>
    <p:bodyStyle>
      <a:lvl1pPr marL="342856" indent="-342856"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1pPr>
      <a:lvl2pPr marL="742858" indent="-285714"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2pPr>
      <a:lvl3pPr marL="1142858" indent="-228572" algn="l" rtl="0" eaLnBrk="0" fontAlgn="base" hangingPunct="0">
        <a:spcBef>
          <a:spcPct val="20000"/>
        </a:spcBef>
        <a:spcAft>
          <a:spcPct val="0"/>
        </a:spcAft>
        <a:buFont typeface="Arial" pitchFamily="34" charset="0"/>
        <a:buChar char="•"/>
        <a:defRPr kern="1200">
          <a:solidFill>
            <a:schemeClr val="tx1"/>
          </a:solidFill>
          <a:latin typeface="+mn-lt"/>
          <a:ea typeface="+mn-ea"/>
          <a:cs typeface="+mn-cs"/>
        </a:defRPr>
      </a:lvl3pPr>
      <a:lvl4pPr marL="1600001" indent="-228572" algn="l" rtl="0" eaLnBrk="0" fontAlgn="base" hangingPunct="0">
        <a:spcBef>
          <a:spcPct val="20000"/>
        </a:spcBef>
        <a:spcAft>
          <a:spcPct val="0"/>
        </a:spcAft>
        <a:buFont typeface="Arial" pitchFamily="34" charset="0"/>
        <a:buChar char="–"/>
        <a:defRPr sz="1600" kern="1200">
          <a:solidFill>
            <a:schemeClr val="tx1"/>
          </a:solidFill>
          <a:latin typeface="+mn-lt"/>
          <a:ea typeface="+mn-ea"/>
          <a:cs typeface="+mn-cs"/>
        </a:defRPr>
      </a:lvl4pPr>
      <a:lvl5pPr marL="2057144" indent="-228572" algn="l" rtl="0" eaLnBrk="0" fontAlgn="base" hangingPunct="0">
        <a:spcBef>
          <a:spcPct val="20000"/>
        </a:spcBef>
        <a:spcAft>
          <a:spcPct val="0"/>
        </a:spcAft>
        <a:buFont typeface="Arial" pitchFamily="34" charset="0"/>
        <a:buChar char="»"/>
        <a:defRPr sz="1600" kern="1200">
          <a:solidFill>
            <a:schemeClr val="tx1"/>
          </a:solidFill>
          <a:latin typeface="+mn-lt"/>
          <a:ea typeface="+mn-ea"/>
          <a:cs typeface="+mn-cs"/>
        </a:defRPr>
      </a:lvl5pPr>
      <a:lvl6pPr marL="2514286" indent="-228572" algn="l" defTabSz="91428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30" indent="-228572" algn="l" defTabSz="91428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73" indent="-228572" algn="l" defTabSz="91428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17" indent="-228572" algn="l" defTabSz="91428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86" rtl="0" eaLnBrk="1" latinLnBrk="0" hangingPunct="1">
        <a:defRPr sz="1800" kern="1200">
          <a:solidFill>
            <a:schemeClr val="tx1"/>
          </a:solidFill>
          <a:latin typeface="+mn-lt"/>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2"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8" algn="l" defTabSz="914286" rtl="0" eaLnBrk="1" latinLnBrk="0" hangingPunct="1">
        <a:defRPr sz="1800" kern="1200">
          <a:solidFill>
            <a:schemeClr val="tx1"/>
          </a:solidFill>
          <a:latin typeface="+mn-lt"/>
          <a:ea typeface="+mn-ea"/>
          <a:cs typeface="+mn-cs"/>
        </a:defRPr>
      </a:lvl7pPr>
      <a:lvl8pPr marL="3200001" algn="l" defTabSz="914286" rtl="0" eaLnBrk="1" latinLnBrk="0" hangingPunct="1">
        <a:defRPr sz="1800" kern="1200">
          <a:solidFill>
            <a:schemeClr val="tx1"/>
          </a:solidFill>
          <a:latin typeface="+mn-lt"/>
          <a:ea typeface="+mn-ea"/>
          <a:cs typeface="+mn-cs"/>
        </a:defRPr>
      </a:lvl8pPr>
      <a:lvl9pPr marL="3657144" algn="l" defTabSz="914286"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28" tIns="45714" rIns="91428" bIns="45714" numCol="1" anchor="ctr" anchorCtr="0" compatLnSpc="1">
            <a:prstTxWarp prst="textNoShape">
              <a:avLst/>
            </a:prstTxWarp>
          </a:bodyPr>
          <a:lstStyle/>
          <a:p>
            <a:pPr lvl="0"/>
            <a:r>
              <a:rPr lang="en-US" smtClean="0"/>
              <a:t>Click to edit Master title style</a:t>
            </a:r>
            <a:endParaRPr lang="en-GB" smtClean="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28" tIns="45714" rIns="91428" bIns="4571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457200" y="6356353"/>
            <a:ext cx="2133600" cy="365125"/>
          </a:xfrm>
          <a:prstGeom prst="rect">
            <a:avLst/>
          </a:prstGeom>
        </p:spPr>
        <p:txBody>
          <a:bodyPr vert="horz" lIns="91428" tIns="45714" rIns="91428" bIns="45714"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396DC7D2-EBD5-40A1-A4D2-3CF76B744D1F}" type="datetimeFigureOut">
              <a:rPr lang="en-US">
                <a:solidFill>
                  <a:prstClr val="black">
                    <a:tint val="75000"/>
                  </a:prstClr>
                </a:solidFill>
              </a:rPr>
              <a:pPr>
                <a:defRPr/>
              </a:pPr>
              <a:t>5/30/2011</a:t>
            </a:fld>
            <a:endParaRPr lang="en-GB">
              <a:solidFill>
                <a:prstClr val="black">
                  <a:tint val="75000"/>
                </a:prstClr>
              </a:solidFill>
            </a:endParaRPr>
          </a:p>
        </p:txBody>
      </p:sp>
      <p:sp>
        <p:nvSpPr>
          <p:cNvPr id="5" name="Footer Placeholder 4"/>
          <p:cNvSpPr>
            <a:spLocks noGrp="1"/>
          </p:cNvSpPr>
          <p:nvPr>
            <p:ph type="ftr" sz="quarter" idx="3"/>
          </p:nvPr>
        </p:nvSpPr>
        <p:spPr>
          <a:xfrm>
            <a:off x="3124203" y="6356353"/>
            <a:ext cx="2895600" cy="365125"/>
          </a:xfrm>
          <a:prstGeom prst="rect">
            <a:avLst/>
          </a:prstGeom>
        </p:spPr>
        <p:txBody>
          <a:bodyPr vert="horz" lIns="91428" tIns="45714" rIns="91428" bIns="45714"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3"/>
            <a:ext cx="2133600" cy="365125"/>
          </a:xfrm>
          <a:prstGeom prst="rect">
            <a:avLst/>
          </a:prstGeom>
        </p:spPr>
        <p:txBody>
          <a:bodyPr vert="horz" lIns="91428" tIns="45714" rIns="91428" bIns="45714"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41D8E305-2A35-41FE-BCC1-D23CF43D5D0F}" type="slidenum">
              <a:rPr lang="en-GB">
                <a:solidFill>
                  <a:prstClr val="black">
                    <a:tint val="75000"/>
                  </a:prstClr>
                </a:solidFill>
              </a:rPr>
              <a:pPr>
                <a:defRPr/>
              </a:pPr>
              <a:t>‹#›</a:t>
            </a:fld>
            <a:endParaRPr lang="en-GB">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5" r:id="rId1"/>
  </p:sldLayoutIdLst>
  <p:txStyles>
    <p:titleStyle>
      <a:lvl1pPr algn="ctr" rtl="0" eaLnBrk="0" fontAlgn="base" hangingPunct="0">
        <a:spcBef>
          <a:spcPct val="0"/>
        </a:spcBef>
        <a:spcAft>
          <a:spcPct val="0"/>
        </a:spcAft>
        <a:defRPr sz="3600" kern="1200">
          <a:solidFill>
            <a:schemeClr val="tx1"/>
          </a:solidFill>
          <a:latin typeface="+mj-lt"/>
          <a:ea typeface="+mj-ea"/>
          <a:cs typeface="+mj-cs"/>
        </a:defRPr>
      </a:lvl1pPr>
      <a:lvl2pPr algn="ctr" rtl="0" eaLnBrk="0" fontAlgn="base" hangingPunct="0">
        <a:spcBef>
          <a:spcPct val="0"/>
        </a:spcBef>
        <a:spcAft>
          <a:spcPct val="0"/>
        </a:spcAft>
        <a:defRPr sz="3600">
          <a:solidFill>
            <a:schemeClr val="tx1"/>
          </a:solidFill>
          <a:latin typeface="Calibri" pitchFamily="34" charset="0"/>
        </a:defRPr>
      </a:lvl2pPr>
      <a:lvl3pPr algn="ctr" rtl="0" eaLnBrk="0" fontAlgn="base" hangingPunct="0">
        <a:spcBef>
          <a:spcPct val="0"/>
        </a:spcBef>
        <a:spcAft>
          <a:spcPct val="0"/>
        </a:spcAft>
        <a:defRPr sz="3600">
          <a:solidFill>
            <a:schemeClr val="tx1"/>
          </a:solidFill>
          <a:latin typeface="Calibri" pitchFamily="34" charset="0"/>
        </a:defRPr>
      </a:lvl3pPr>
      <a:lvl4pPr algn="ctr" rtl="0" eaLnBrk="0" fontAlgn="base" hangingPunct="0">
        <a:spcBef>
          <a:spcPct val="0"/>
        </a:spcBef>
        <a:spcAft>
          <a:spcPct val="0"/>
        </a:spcAft>
        <a:defRPr sz="3600">
          <a:solidFill>
            <a:schemeClr val="tx1"/>
          </a:solidFill>
          <a:latin typeface="Calibri" pitchFamily="34" charset="0"/>
        </a:defRPr>
      </a:lvl4pPr>
      <a:lvl5pPr algn="ctr" rtl="0" eaLnBrk="0" fontAlgn="base" hangingPunct="0">
        <a:spcBef>
          <a:spcPct val="0"/>
        </a:spcBef>
        <a:spcAft>
          <a:spcPct val="0"/>
        </a:spcAft>
        <a:defRPr sz="3600">
          <a:solidFill>
            <a:schemeClr val="tx1"/>
          </a:solidFill>
          <a:latin typeface="Calibri" pitchFamily="34" charset="0"/>
        </a:defRPr>
      </a:lvl5pPr>
      <a:lvl6pPr marL="457143" algn="ctr" rtl="0" fontAlgn="base">
        <a:spcBef>
          <a:spcPct val="0"/>
        </a:spcBef>
        <a:spcAft>
          <a:spcPct val="0"/>
        </a:spcAft>
        <a:defRPr sz="3600">
          <a:solidFill>
            <a:schemeClr val="tx1"/>
          </a:solidFill>
          <a:latin typeface="Calibri" pitchFamily="34" charset="0"/>
        </a:defRPr>
      </a:lvl6pPr>
      <a:lvl7pPr marL="914286" algn="ctr" rtl="0" fontAlgn="base">
        <a:spcBef>
          <a:spcPct val="0"/>
        </a:spcBef>
        <a:spcAft>
          <a:spcPct val="0"/>
        </a:spcAft>
        <a:defRPr sz="3600">
          <a:solidFill>
            <a:schemeClr val="tx1"/>
          </a:solidFill>
          <a:latin typeface="Calibri" pitchFamily="34" charset="0"/>
        </a:defRPr>
      </a:lvl7pPr>
      <a:lvl8pPr marL="1371429" algn="ctr" rtl="0" fontAlgn="base">
        <a:spcBef>
          <a:spcPct val="0"/>
        </a:spcBef>
        <a:spcAft>
          <a:spcPct val="0"/>
        </a:spcAft>
        <a:defRPr sz="3600">
          <a:solidFill>
            <a:schemeClr val="tx1"/>
          </a:solidFill>
          <a:latin typeface="Calibri" pitchFamily="34" charset="0"/>
        </a:defRPr>
      </a:lvl8pPr>
      <a:lvl9pPr marL="1828572" algn="ctr" rtl="0" fontAlgn="base">
        <a:spcBef>
          <a:spcPct val="0"/>
        </a:spcBef>
        <a:spcAft>
          <a:spcPct val="0"/>
        </a:spcAft>
        <a:defRPr sz="3600">
          <a:solidFill>
            <a:schemeClr val="tx1"/>
          </a:solidFill>
          <a:latin typeface="Calibri" pitchFamily="34" charset="0"/>
        </a:defRPr>
      </a:lvl9pPr>
    </p:titleStyle>
    <p:bodyStyle>
      <a:lvl1pPr marL="342856" indent="-342856"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1pPr>
      <a:lvl2pPr marL="742858" indent="-285714"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2pPr>
      <a:lvl3pPr marL="1142858" indent="-228572" algn="l" rtl="0" eaLnBrk="0" fontAlgn="base" hangingPunct="0">
        <a:spcBef>
          <a:spcPct val="20000"/>
        </a:spcBef>
        <a:spcAft>
          <a:spcPct val="0"/>
        </a:spcAft>
        <a:buFont typeface="Arial" pitchFamily="34" charset="0"/>
        <a:buChar char="•"/>
        <a:defRPr kern="1200">
          <a:solidFill>
            <a:schemeClr val="tx1"/>
          </a:solidFill>
          <a:latin typeface="+mn-lt"/>
          <a:ea typeface="+mn-ea"/>
          <a:cs typeface="+mn-cs"/>
        </a:defRPr>
      </a:lvl3pPr>
      <a:lvl4pPr marL="1600001" indent="-228572" algn="l" rtl="0" eaLnBrk="0" fontAlgn="base" hangingPunct="0">
        <a:spcBef>
          <a:spcPct val="20000"/>
        </a:spcBef>
        <a:spcAft>
          <a:spcPct val="0"/>
        </a:spcAft>
        <a:buFont typeface="Arial" pitchFamily="34" charset="0"/>
        <a:buChar char="–"/>
        <a:defRPr sz="1600" kern="1200">
          <a:solidFill>
            <a:schemeClr val="tx1"/>
          </a:solidFill>
          <a:latin typeface="+mn-lt"/>
          <a:ea typeface="+mn-ea"/>
          <a:cs typeface="+mn-cs"/>
        </a:defRPr>
      </a:lvl4pPr>
      <a:lvl5pPr marL="2057144" indent="-228572" algn="l" rtl="0" eaLnBrk="0" fontAlgn="base" hangingPunct="0">
        <a:spcBef>
          <a:spcPct val="20000"/>
        </a:spcBef>
        <a:spcAft>
          <a:spcPct val="0"/>
        </a:spcAft>
        <a:buFont typeface="Arial" pitchFamily="34" charset="0"/>
        <a:buChar char="»"/>
        <a:defRPr sz="1600" kern="1200">
          <a:solidFill>
            <a:schemeClr val="tx1"/>
          </a:solidFill>
          <a:latin typeface="+mn-lt"/>
          <a:ea typeface="+mn-ea"/>
          <a:cs typeface="+mn-cs"/>
        </a:defRPr>
      </a:lvl5pPr>
      <a:lvl6pPr marL="2514286" indent="-228572" algn="l" defTabSz="91428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30" indent="-228572" algn="l" defTabSz="91428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73" indent="-228572" algn="l" defTabSz="91428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17" indent="-228572" algn="l" defTabSz="91428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86" rtl="0" eaLnBrk="1" latinLnBrk="0" hangingPunct="1">
        <a:defRPr sz="1800" kern="1200">
          <a:solidFill>
            <a:schemeClr val="tx1"/>
          </a:solidFill>
          <a:latin typeface="+mn-lt"/>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2"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8" algn="l" defTabSz="914286" rtl="0" eaLnBrk="1" latinLnBrk="0" hangingPunct="1">
        <a:defRPr sz="1800" kern="1200">
          <a:solidFill>
            <a:schemeClr val="tx1"/>
          </a:solidFill>
          <a:latin typeface="+mn-lt"/>
          <a:ea typeface="+mn-ea"/>
          <a:cs typeface="+mn-cs"/>
        </a:defRPr>
      </a:lvl7pPr>
      <a:lvl8pPr marL="3200001" algn="l" defTabSz="914286" rtl="0" eaLnBrk="1" latinLnBrk="0" hangingPunct="1">
        <a:defRPr sz="1800" kern="1200">
          <a:solidFill>
            <a:schemeClr val="tx1"/>
          </a:solidFill>
          <a:latin typeface="+mn-lt"/>
          <a:ea typeface="+mn-ea"/>
          <a:cs typeface="+mn-cs"/>
        </a:defRPr>
      </a:lvl8pPr>
      <a:lvl9pPr marL="3657144" algn="l" defTabSz="914286"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28" tIns="45714" rIns="91428" bIns="45714" numCol="1" anchor="ctr" anchorCtr="0" compatLnSpc="1">
            <a:prstTxWarp prst="textNoShape">
              <a:avLst/>
            </a:prstTxWarp>
          </a:bodyPr>
          <a:lstStyle/>
          <a:p>
            <a:pPr lvl="0"/>
            <a:r>
              <a:rPr lang="en-US" smtClean="0"/>
              <a:t>Click to edit Master title style</a:t>
            </a:r>
            <a:endParaRPr lang="en-GB" smtClean="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28" tIns="45714" rIns="91428" bIns="4571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457200" y="6356353"/>
            <a:ext cx="2133600" cy="365125"/>
          </a:xfrm>
          <a:prstGeom prst="rect">
            <a:avLst/>
          </a:prstGeom>
        </p:spPr>
        <p:txBody>
          <a:bodyPr vert="horz" lIns="91428" tIns="45714" rIns="91428" bIns="45714"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396DC7D2-EBD5-40A1-A4D2-3CF76B744D1F}" type="datetimeFigureOut">
              <a:rPr lang="en-US">
                <a:solidFill>
                  <a:prstClr val="black">
                    <a:tint val="75000"/>
                  </a:prstClr>
                </a:solidFill>
              </a:rPr>
              <a:pPr>
                <a:defRPr/>
              </a:pPr>
              <a:t>5/30/2011</a:t>
            </a:fld>
            <a:endParaRPr lang="en-GB">
              <a:solidFill>
                <a:prstClr val="black">
                  <a:tint val="75000"/>
                </a:prstClr>
              </a:solidFill>
            </a:endParaRPr>
          </a:p>
        </p:txBody>
      </p:sp>
      <p:sp>
        <p:nvSpPr>
          <p:cNvPr id="5" name="Footer Placeholder 4"/>
          <p:cNvSpPr>
            <a:spLocks noGrp="1"/>
          </p:cNvSpPr>
          <p:nvPr>
            <p:ph type="ftr" sz="quarter" idx="3"/>
          </p:nvPr>
        </p:nvSpPr>
        <p:spPr>
          <a:xfrm>
            <a:off x="3124203" y="6356353"/>
            <a:ext cx="2895600" cy="365125"/>
          </a:xfrm>
          <a:prstGeom prst="rect">
            <a:avLst/>
          </a:prstGeom>
        </p:spPr>
        <p:txBody>
          <a:bodyPr vert="horz" lIns="91428" tIns="45714" rIns="91428" bIns="45714"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3"/>
            <a:ext cx="2133600" cy="365125"/>
          </a:xfrm>
          <a:prstGeom prst="rect">
            <a:avLst/>
          </a:prstGeom>
        </p:spPr>
        <p:txBody>
          <a:bodyPr vert="horz" lIns="91428" tIns="45714" rIns="91428" bIns="45714"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41D8E305-2A35-41FE-BCC1-D23CF43D5D0F}" type="slidenum">
              <a:rPr lang="en-GB">
                <a:solidFill>
                  <a:prstClr val="black">
                    <a:tint val="75000"/>
                  </a:prstClr>
                </a:solidFill>
              </a:rPr>
              <a:pPr>
                <a:defRPr/>
              </a:pPr>
              <a:t>‹#›</a:t>
            </a:fld>
            <a:endParaRPr lang="en-GB">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7" r:id="rId1"/>
  </p:sldLayoutIdLst>
  <p:txStyles>
    <p:titleStyle>
      <a:lvl1pPr algn="ctr" rtl="0" eaLnBrk="0" fontAlgn="base" hangingPunct="0">
        <a:spcBef>
          <a:spcPct val="0"/>
        </a:spcBef>
        <a:spcAft>
          <a:spcPct val="0"/>
        </a:spcAft>
        <a:defRPr sz="3600" kern="1200">
          <a:solidFill>
            <a:schemeClr val="tx1"/>
          </a:solidFill>
          <a:latin typeface="+mj-lt"/>
          <a:ea typeface="+mj-ea"/>
          <a:cs typeface="+mj-cs"/>
        </a:defRPr>
      </a:lvl1pPr>
      <a:lvl2pPr algn="ctr" rtl="0" eaLnBrk="0" fontAlgn="base" hangingPunct="0">
        <a:spcBef>
          <a:spcPct val="0"/>
        </a:spcBef>
        <a:spcAft>
          <a:spcPct val="0"/>
        </a:spcAft>
        <a:defRPr sz="3600">
          <a:solidFill>
            <a:schemeClr val="tx1"/>
          </a:solidFill>
          <a:latin typeface="Calibri" pitchFamily="34" charset="0"/>
        </a:defRPr>
      </a:lvl2pPr>
      <a:lvl3pPr algn="ctr" rtl="0" eaLnBrk="0" fontAlgn="base" hangingPunct="0">
        <a:spcBef>
          <a:spcPct val="0"/>
        </a:spcBef>
        <a:spcAft>
          <a:spcPct val="0"/>
        </a:spcAft>
        <a:defRPr sz="3600">
          <a:solidFill>
            <a:schemeClr val="tx1"/>
          </a:solidFill>
          <a:latin typeface="Calibri" pitchFamily="34" charset="0"/>
        </a:defRPr>
      </a:lvl3pPr>
      <a:lvl4pPr algn="ctr" rtl="0" eaLnBrk="0" fontAlgn="base" hangingPunct="0">
        <a:spcBef>
          <a:spcPct val="0"/>
        </a:spcBef>
        <a:spcAft>
          <a:spcPct val="0"/>
        </a:spcAft>
        <a:defRPr sz="3600">
          <a:solidFill>
            <a:schemeClr val="tx1"/>
          </a:solidFill>
          <a:latin typeface="Calibri" pitchFamily="34" charset="0"/>
        </a:defRPr>
      </a:lvl4pPr>
      <a:lvl5pPr algn="ctr" rtl="0" eaLnBrk="0" fontAlgn="base" hangingPunct="0">
        <a:spcBef>
          <a:spcPct val="0"/>
        </a:spcBef>
        <a:spcAft>
          <a:spcPct val="0"/>
        </a:spcAft>
        <a:defRPr sz="3600">
          <a:solidFill>
            <a:schemeClr val="tx1"/>
          </a:solidFill>
          <a:latin typeface="Calibri" pitchFamily="34" charset="0"/>
        </a:defRPr>
      </a:lvl5pPr>
      <a:lvl6pPr marL="457143" algn="ctr" rtl="0" fontAlgn="base">
        <a:spcBef>
          <a:spcPct val="0"/>
        </a:spcBef>
        <a:spcAft>
          <a:spcPct val="0"/>
        </a:spcAft>
        <a:defRPr sz="3600">
          <a:solidFill>
            <a:schemeClr val="tx1"/>
          </a:solidFill>
          <a:latin typeface="Calibri" pitchFamily="34" charset="0"/>
        </a:defRPr>
      </a:lvl6pPr>
      <a:lvl7pPr marL="914286" algn="ctr" rtl="0" fontAlgn="base">
        <a:spcBef>
          <a:spcPct val="0"/>
        </a:spcBef>
        <a:spcAft>
          <a:spcPct val="0"/>
        </a:spcAft>
        <a:defRPr sz="3600">
          <a:solidFill>
            <a:schemeClr val="tx1"/>
          </a:solidFill>
          <a:latin typeface="Calibri" pitchFamily="34" charset="0"/>
        </a:defRPr>
      </a:lvl7pPr>
      <a:lvl8pPr marL="1371429" algn="ctr" rtl="0" fontAlgn="base">
        <a:spcBef>
          <a:spcPct val="0"/>
        </a:spcBef>
        <a:spcAft>
          <a:spcPct val="0"/>
        </a:spcAft>
        <a:defRPr sz="3600">
          <a:solidFill>
            <a:schemeClr val="tx1"/>
          </a:solidFill>
          <a:latin typeface="Calibri" pitchFamily="34" charset="0"/>
        </a:defRPr>
      </a:lvl8pPr>
      <a:lvl9pPr marL="1828572" algn="ctr" rtl="0" fontAlgn="base">
        <a:spcBef>
          <a:spcPct val="0"/>
        </a:spcBef>
        <a:spcAft>
          <a:spcPct val="0"/>
        </a:spcAft>
        <a:defRPr sz="3600">
          <a:solidFill>
            <a:schemeClr val="tx1"/>
          </a:solidFill>
          <a:latin typeface="Calibri" pitchFamily="34" charset="0"/>
        </a:defRPr>
      </a:lvl9pPr>
    </p:titleStyle>
    <p:bodyStyle>
      <a:lvl1pPr marL="342856" indent="-342856"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1pPr>
      <a:lvl2pPr marL="742858" indent="-285714"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2pPr>
      <a:lvl3pPr marL="1142858" indent="-228572" algn="l" rtl="0" eaLnBrk="0" fontAlgn="base" hangingPunct="0">
        <a:spcBef>
          <a:spcPct val="20000"/>
        </a:spcBef>
        <a:spcAft>
          <a:spcPct val="0"/>
        </a:spcAft>
        <a:buFont typeface="Arial" pitchFamily="34" charset="0"/>
        <a:buChar char="•"/>
        <a:defRPr kern="1200">
          <a:solidFill>
            <a:schemeClr val="tx1"/>
          </a:solidFill>
          <a:latin typeface="+mn-lt"/>
          <a:ea typeface="+mn-ea"/>
          <a:cs typeface="+mn-cs"/>
        </a:defRPr>
      </a:lvl3pPr>
      <a:lvl4pPr marL="1600001" indent="-228572" algn="l" rtl="0" eaLnBrk="0" fontAlgn="base" hangingPunct="0">
        <a:spcBef>
          <a:spcPct val="20000"/>
        </a:spcBef>
        <a:spcAft>
          <a:spcPct val="0"/>
        </a:spcAft>
        <a:buFont typeface="Arial" pitchFamily="34" charset="0"/>
        <a:buChar char="–"/>
        <a:defRPr sz="1600" kern="1200">
          <a:solidFill>
            <a:schemeClr val="tx1"/>
          </a:solidFill>
          <a:latin typeface="+mn-lt"/>
          <a:ea typeface="+mn-ea"/>
          <a:cs typeface="+mn-cs"/>
        </a:defRPr>
      </a:lvl4pPr>
      <a:lvl5pPr marL="2057144" indent="-228572" algn="l" rtl="0" eaLnBrk="0" fontAlgn="base" hangingPunct="0">
        <a:spcBef>
          <a:spcPct val="20000"/>
        </a:spcBef>
        <a:spcAft>
          <a:spcPct val="0"/>
        </a:spcAft>
        <a:buFont typeface="Arial" pitchFamily="34" charset="0"/>
        <a:buChar char="»"/>
        <a:defRPr sz="1600" kern="1200">
          <a:solidFill>
            <a:schemeClr val="tx1"/>
          </a:solidFill>
          <a:latin typeface="+mn-lt"/>
          <a:ea typeface="+mn-ea"/>
          <a:cs typeface="+mn-cs"/>
        </a:defRPr>
      </a:lvl5pPr>
      <a:lvl6pPr marL="2514286" indent="-228572" algn="l" defTabSz="91428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30" indent="-228572" algn="l" defTabSz="91428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73" indent="-228572" algn="l" defTabSz="91428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17" indent="-228572" algn="l" defTabSz="91428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86" rtl="0" eaLnBrk="1" latinLnBrk="0" hangingPunct="1">
        <a:defRPr sz="1800" kern="1200">
          <a:solidFill>
            <a:schemeClr val="tx1"/>
          </a:solidFill>
          <a:latin typeface="+mn-lt"/>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2"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8" algn="l" defTabSz="914286" rtl="0" eaLnBrk="1" latinLnBrk="0" hangingPunct="1">
        <a:defRPr sz="1800" kern="1200">
          <a:solidFill>
            <a:schemeClr val="tx1"/>
          </a:solidFill>
          <a:latin typeface="+mn-lt"/>
          <a:ea typeface="+mn-ea"/>
          <a:cs typeface="+mn-cs"/>
        </a:defRPr>
      </a:lvl7pPr>
      <a:lvl8pPr marL="3200001" algn="l" defTabSz="914286" rtl="0" eaLnBrk="1" latinLnBrk="0" hangingPunct="1">
        <a:defRPr sz="1800" kern="1200">
          <a:solidFill>
            <a:schemeClr val="tx1"/>
          </a:solidFill>
          <a:latin typeface="+mn-lt"/>
          <a:ea typeface="+mn-ea"/>
          <a:cs typeface="+mn-cs"/>
        </a:defRPr>
      </a:lvl8pPr>
      <a:lvl9pPr marL="3657144" algn="l" defTabSz="91428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oleObject" Target="../embeddings/oleObject2.bin"/></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1.xml"/><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32.png"/><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0.png"/><Relationship Id="rId7" Type="http://schemas.openxmlformats.org/officeDocument/2006/relationships/image" Target="../media/image36.jpe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0.xml"/><Relationship Id="rId1" Type="http://schemas.openxmlformats.org/officeDocument/2006/relationships/slideLayout" Target="../slideLayouts/slideLayout19.xml"/><Relationship Id="rId5" Type="http://schemas.openxmlformats.org/officeDocument/2006/relationships/image" Target="../media/image44.jpe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0.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46.jpe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2.xml"/><Relationship Id="rId1" Type="http://schemas.openxmlformats.org/officeDocument/2006/relationships/slideLayout" Target="../slideLayouts/slideLayout22.xml"/><Relationship Id="rId6" Type="http://schemas.openxmlformats.org/officeDocument/2006/relationships/image" Target="../media/image50.wmf"/><Relationship Id="rId5" Type="http://schemas.openxmlformats.org/officeDocument/2006/relationships/image" Target="../media/image49.wmf"/><Relationship Id="rId4" Type="http://schemas.openxmlformats.org/officeDocument/2006/relationships/image" Target="../media/image48.jpeg"/></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47.jpeg"/><Relationship Id="rId7" Type="http://schemas.openxmlformats.org/officeDocument/2006/relationships/image" Target="../media/image54.jpeg"/><Relationship Id="rId12" Type="http://schemas.openxmlformats.org/officeDocument/2006/relationships/image" Target="../media/image59.jpeg"/><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openxmlformats.org/officeDocument/2006/relationships/image" Target="../media/image53.jpeg"/><Relationship Id="rId11" Type="http://schemas.openxmlformats.org/officeDocument/2006/relationships/image" Target="../media/image58.wmf"/><Relationship Id="rId5" Type="http://schemas.openxmlformats.org/officeDocument/2006/relationships/image" Target="../media/image52.jpeg"/><Relationship Id="rId10" Type="http://schemas.openxmlformats.org/officeDocument/2006/relationships/image" Target="../media/image57.wmf"/><Relationship Id="rId4" Type="http://schemas.openxmlformats.org/officeDocument/2006/relationships/image" Target="../media/image51.jpeg"/><Relationship Id="rId9" Type="http://schemas.openxmlformats.org/officeDocument/2006/relationships/image" Target="../media/image56.jpeg"/></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25.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5.xml"/><Relationship Id="rId5" Type="http://schemas.openxmlformats.org/officeDocument/2006/relationships/image" Target="../media/image1.png"/><Relationship Id="rId4" Type="http://schemas.openxmlformats.org/officeDocument/2006/relationships/image" Target="../media/image64.jpeg"/></Relationships>
</file>

<file path=ppt/slides/_rels/slide3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4.xml"/></Relationships>
</file>

<file path=ppt/slides/_rels/slide3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38.xml"/><Relationship Id="rId5" Type="http://schemas.openxmlformats.org/officeDocument/2006/relationships/image" Target="../media/image74.jpeg"/><Relationship Id="rId4" Type="http://schemas.openxmlformats.org/officeDocument/2006/relationships/image" Target="../media/image73.jpeg"/></Relationships>
</file>

<file path=ppt/slides/_rels/slide4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3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40.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46.xml.rels><?xml version="1.0" encoding="UTF-8" standalone="yes"?>
<Relationships xmlns="http://schemas.openxmlformats.org/package/2006/relationships"><Relationship Id="rId3" Type="http://schemas.openxmlformats.org/officeDocument/2006/relationships/image" Target="../media/image82.jpeg"/><Relationship Id="rId7" Type="http://schemas.openxmlformats.org/officeDocument/2006/relationships/image" Target="../media/image86.jpeg"/><Relationship Id="rId2" Type="http://schemas.openxmlformats.org/officeDocument/2006/relationships/image" Target="../media/image81.jpeg"/><Relationship Id="rId1" Type="http://schemas.openxmlformats.org/officeDocument/2006/relationships/slideLayout" Target="../slideLayouts/slideLayout40.xml"/><Relationship Id="rId6" Type="http://schemas.openxmlformats.org/officeDocument/2006/relationships/image" Target="../media/image85.jpeg"/><Relationship Id="rId5" Type="http://schemas.openxmlformats.org/officeDocument/2006/relationships/image" Target="../media/image84.gif"/><Relationship Id="rId4" Type="http://schemas.openxmlformats.org/officeDocument/2006/relationships/image" Target="../media/image83.jpeg"/></Relationships>
</file>

<file path=ppt/slides/_rels/slide4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40.xml"/></Relationships>
</file>

<file path=ppt/slides/_rels/slide48.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4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r>
              <a:rPr lang="en-GB" sz="3600" dirty="0">
                <a:solidFill>
                  <a:schemeClr val="accent2"/>
                </a:solidFill>
                <a:latin typeface="Comic Sans MS" pitchFamily="66" charset="0"/>
              </a:rPr>
              <a:t>Radar Status </a:t>
            </a:r>
            <a:r>
              <a:rPr lang="en-GB" sz="3600" dirty="0" smtClean="0">
                <a:solidFill>
                  <a:schemeClr val="accent2"/>
                </a:solidFill>
                <a:latin typeface="Comic Sans MS" pitchFamily="66" charset="0"/>
              </a:rPr>
              <a:t>Overview 2011</a:t>
            </a:r>
            <a:endParaRPr lang="en-GB" sz="3600" dirty="0">
              <a:solidFill>
                <a:schemeClr val="accent2"/>
              </a:solidFill>
              <a:latin typeface="Comic Sans MS" pitchFamily="66" charset="0"/>
            </a:endParaRPr>
          </a:p>
        </p:txBody>
      </p:sp>
      <p:sp>
        <p:nvSpPr>
          <p:cNvPr id="2051" name="Rectangle 3"/>
          <p:cNvSpPr>
            <a:spLocks noGrp="1" noChangeArrowheads="1"/>
          </p:cNvSpPr>
          <p:nvPr>
            <p:ph type="subTitle" idx="1"/>
          </p:nvPr>
        </p:nvSpPr>
        <p:spPr/>
        <p:txBody>
          <a:bodyPr/>
          <a:lstStyle/>
          <a:p>
            <a:r>
              <a:rPr lang="en-GB" dirty="0">
                <a:latin typeface="Comic Sans MS" pitchFamily="66" charset="0"/>
              </a:rPr>
              <a:t>Mark Lester</a:t>
            </a:r>
          </a:p>
          <a:p>
            <a:r>
              <a:rPr lang="en-GB" dirty="0">
                <a:latin typeface="Comic Sans MS" pitchFamily="66" charset="0"/>
              </a:rPr>
              <a:t>With thanks to the </a:t>
            </a:r>
            <a:r>
              <a:rPr lang="en-GB" dirty="0" err="1">
                <a:latin typeface="Comic Sans MS" pitchFamily="66" charset="0"/>
              </a:rPr>
              <a:t>SuperDARN</a:t>
            </a:r>
            <a:r>
              <a:rPr lang="en-GB" dirty="0">
                <a:latin typeface="Comic Sans MS" pitchFamily="66" charset="0"/>
              </a:rPr>
              <a:t> PIs</a:t>
            </a:r>
          </a:p>
        </p:txBody>
      </p:sp>
      <p:graphicFrame>
        <p:nvGraphicFramePr>
          <p:cNvPr id="4" name="Object 3"/>
          <p:cNvGraphicFramePr>
            <a:graphicFrameLocks noChangeAspect="1"/>
          </p:cNvGraphicFramePr>
          <p:nvPr/>
        </p:nvGraphicFramePr>
        <p:xfrm>
          <a:off x="0" y="426698"/>
          <a:ext cx="2160240" cy="2160240"/>
        </p:xfrm>
        <a:graphic>
          <a:graphicData uri="http://schemas.openxmlformats.org/presentationml/2006/ole">
            <p:oleObj spid="_x0000_s32769" name="Acrobat Document" r:id="rId3" imgW="6095790" imgH="6095910" progId="AcroExch.Document.7">
              <p:embed/>
            </p:oleObj>
          </a:graphicData>
        </a:graphic>
      </p:graphicFrame>
      <p:graphicFrame>
        <p:nvGraphicFramePr>
          <p:cNvPr id="5" name="Object 4"/>
          <p:cNvGraphicFramePr>
            <a:graphicFrameLocks noChangeAspect="1"/>
          </p:cNvGraphicFramePr>
          <p:nvPr/>
        </p:nvGraphicFramePr>
        <p:xfrm>
          <a:off x="6960096" y="404664"/>
          <a:ext cx="2183904" cy="2183904"/>
        </p:xfrm>
        <a:graphic>
          <a:graphicData uri="http://schemas.openxmlformats.org/presentationml/2006/ole">
            <p:oleObj spid="_x0000_s32770" name="Acrobat Document" r:id="rId4" imgW="6095790" imgH="6095910" progId="AcroExch.Document.7">
              <p:embed/>
            </p:oleObj>
          </a:graphicData>
        </a:graphic>
      </p:graphicFrame>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Content Placeholder 2"/>
          <p:cNvSpPr>
            <a:spLocks noGrp="1"/>
          </p:cNvSpPr>
          <p:nvPr>
            <p:ph idx="1"/>
          </p:nvPr>
        </p:nvSpPr>
        <p:spPr>
          <a:xfrm>
            <a:off x="357188" y="928688"/>
            <a:ext cx="8429625" cy="5572125"/>
          </a:xfrm>
        </p:spPr>
        <p:txBody>
          <a:bodyPr/>
          <a:lstStyle/>
          <a:p>
            <a:r>
              <a:rPr lang="en-GB" dirty="0" smtClean="0"/>
              <a:t>Halley radar currently in the Falklands (with U. Leicester masts)</a:t>
            </a:r>
          </a:p>
          <a:p>
            <a:r>
              <a:rPr lang="en-GB" dirty="0" smtClean="0"/>
              <a:t>Operating less than 100% of time (variable power interruptions), mostly at 12 MHz</a:t>
            </a:r>
          </a:p>
          <a:p>
            <a:r>
              <a:rPr lang="en-GB" dirty="0" smtClean="0"/>
              <a:t>Lots of mesosphere and sea scatter. Little </a:t>
            </a:r>
            <a:r>
              <a:rPr lang="en-GB" dirty="0" err="1" smtClean="0"/>
              <a:t>ionospheric</a:t>
            </a:r>
            <a:r>
              <a:rPr lang="en-GB" dirty="0" smtClean="0"/>
              <a:t> scatter (although unclear how to separate it from sea scatter)</a:t>
            </a:r>
          </a:p>
          <a:p>
            <a:r>
              <a:rPr lang="en-GB" dirty="0" smtClean="0"/>
              <a:t>Initial papers submitted or in preparation on </a:t>
            </a:r>
          </a:p>
          <a:p>
            <a:pPr lvl="1"/>
            <a:r>
              <a:rPr lang="en-GB" dirty="0" smtClean="0"/>
              <a:t>mesosphere wind climatology (</a:t>
            </a:r>
            <a:r>
              <a:rPr lang="en-GB" dirty="0" err="1" smtClean="0"/>
              <a:t>Hibbins</a:t>
            </a:r>
            <a:r>
              <a:rPr lang="en-GB" dirty="0" smtClean="0"/>
              <a:t> et al.)</a:t>
            </a:r>
          </a:p>
          <a:p>
            <a:pPr lvl="1"/>
            <a:r>
              <a:rPr lang="en-GB" dirty="0" smtClean="0"/>
              <a:t>mesosphere turbulence (</a:t>
            </a:r>
            <a:r>
              <a:rPr lang="en-GB" dirty="0" err="1" smtClean="0"/>
              <a:t>Chisham</a:t>
            </a:r>
            <a:r>
              <a:rPr lang="en-GB" dirty="0" smtClean="0"/>
              <a:t>)</a:t>
            </a:r>
          </a:p>
          <a:p>
            <a:pPr lvl="1"/>
            <a:r>
              <a:rPr lang="en-GB" dirty="0" smtClean="0"/>
              <a:t>sub-</a:t>
            </a:r>
            <a:r>
              <a:rPr lang="en-GB" dirty="0" err="1" smtClean="0"/>
              <a:t>auroral</a:t>
            </a:r>
            <a:r>
              <a:rPr lang="en-GB" dirty="0" smtClean="0"/>
              <a:t> ion drift event (</a:t>
            </a:r>
            <a:r>
              <a:rPr lang="en-GB" dirty="0" err="1" smtClean="0"/>
              <a:t>Grocott</a:t>
            </a:r>
            <a:r>
              <a:rPr lang="en-GB" dirty="0" smtClean="0"/>
              <a:t> et al.)</a:t>
            </a:r>
          </a:p>
          <a:p>
            <a:pPr lvl="1"/>
            <a:r>
              <a:rPr lang="en-GB" dirty="0" smtClean="0"/>
              <a:t>sea scatter undulations/</a:t>
            </a:r>
            <a:r>
              <a:rPr lang="en-GB" dirty="0" err="1" smtClean="0"/>
              <a:t>atmosheric</a:t>
            </a:r>
            <a:r>
              <a:rPr lang="en-GB" dirty="0" smtClean="0"/>
              <a:t> gravity waves (Milan et al.)</a:t>
            </a:r>
          </a:p>
          <a:p>
            <a:r>
              <a:rPr lang="en-GB" dirty="0" smtClean="0"/>
              <a:t>Radar will cease operation in September 2011 for shipping to Halley.</a:t>
            </a:r>
          </a:p>
          <a:p>
            <a:r>
              <a:rPr lang="en-GB" dirty="0" smtClean="0"/>
              <a:t>Replacement options under consideration.</a:t>
            </a:r>
          </a:p>
        </p:txBody>
      </p:sp>
      <p:sp>
        <p:nvSpPr>
          <p:cNvPr id="4099" name="Title 1"/>
          <p:cNvSpPr>
            <a:spLocks noGrp="1"/>
          </p:cNvSpPr>
          <p:nvPr>
            <p:ph type="title"/>
          </p:nvPr>
        </p:nvSpPr>
        <p:spPr>
          <a:xfrm>
            <a:off x="428625" y="214316"/>
            <a:ext cx="8229600" cy="642937"/>
          </a:xfrm>
        </p:spPr>
        <p:txBody>
          <a:bodyPr/>
          <a:lstStyle/>
          <a:p>
            <a:pPr eaLnBrk="1" hangingPunct="1"/>
            <a:r>
              <a:rPr lang="en-GB" sz="3200" dirty="0" smtClean="0"/>
              <a:t>Falklands summary</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Documents and Settings\MPF\My Documents\Manage\SuperDARN\Halley 6\Images\External_view_0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123" name="Title 1"/>
          <p:cNvSpPr>
            <a:spLocks noGrp="1"/>
          </p:cNvSpPr>
          <p:nvPr>
            <p:ph type="title"/>
          </p:nvPr>
        </p:nvSpPr>
        <p:spPr/>
        <p:txBody>
          <a:bodyPr/>
          <a:lstStyle/>
          <a:p>
            <a:r>
              <a:rPr lang="en-GB" smtClean="0"/>
              <a:t>Halley summary</a:t>
            </a:r>
          </a:p>
        </p:txBody>
      </p:sp>
      <p:sp>
        <p:nvSpPr>
          <p:cNvPr id="5124" name="Content Placeholder 2"/>
          <p:cNvSpPr>
            <a:spLocks noGrp="1"/>
          </p:cNvSpPr>
          <p:nvPr>
            <p:ph idx="1"/>
          </p:nvPr>
        </p:nvSpPr>
        <p:spPr/>
        <p:txBody>
          <a:bodyPr/>
          <a:lstStyle/>
          <a:p>
            <a:r>
              <a:rPr lang="en-GB" smtClean="0"/>
              <a:t>New Halley 6 base on schedule for completion in Feb 2012.</a:t>
            </a:r>
          </a:p>
          <a:p>
            <a:r>
              <a:rPr lang="en-GB" smtClean="0"/>
              <a:t>Radar to be shipped from Falklands end Jan 2012 to resume operations in Feb 2012.</a:t>
            </a:r>
          </a:p>
          <a:p>
            <a:r>
              <a:rPr lang="en-GB" smtClean="0"/>
              <a:t>Very tight timetable makes it high risk, but it is a high priority for BAS.</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lum/>
          </a:blip>
          <a:srcRect/>
          <a:stretch>
            <a:fillRect l="-13000" r="-13000"/>
          </a:stretch>
        </a:blipFill>
        <a:effectLst/>
      </p:bgPr>
    </p:bg>
    <p:spTree>
      <p:nvGrpSpPr>
        <p:cNvPr id="1" name=""/>
        <p:cNvGrpSpPr/>
        <p:nvPr/>
      </p:nvGrpSpPr>
      <p:grpSpPr>
        <a:xfrm>
          <a:off x="0" y="0"/>
          <a:ext cx="0" cy="0"/>
          <a:chOff x="0" y="0"/>
          <a:chExt cx="0" cy="0"/>
        </a:xfrm>
      </p:grpSpPr>
      <p:sp>
        <p:nvSpPr>
          <p:cNvPr id="4" name="タイトル 3"/>
          <p:cNvSpPr>
            <a:spLocks noGrp="1"/>
          </p:cNvSpPr>
          <p:nvPr>
            <p:ph type="title"/>
          </p:nvPr>
        </p:nvSpPr>
        <p:spPr>
          <a:xfrm>
            <a:off x="251520" y="-171400"/>
            <a:ext cx="8712968" cy="1143000"/>
          </a:xfrm>
        </p:spPr>
        <p:txBody>
          <a:bodyPr/>
          <a:lstStyle/>
          <a:p>
            <a:r>
              <a:rPr lang="en-US" altLang="ja-JP" dirty="0" smtClean="0">
                <a:solidFill>
                  <a:schemeClr val="bg1"/>
                </a:solidFill>
              </a:rPr>
              <a:t>Hokkaido radar status report</a:t>
            </a:r>
            <a:endParaRPr kumimoji="1" lang="ja-JP" altLang="en-US" dirty="0">
              <a:solidFill>
                <a:schemeClr val="bg1"/>
              </a:solidFill>
            </a:endParaRPr>
          </a:p>
        </p:txBody>
      </p:sp>
      <p:sp>
        <p:nvSpPr>
          <p:cNvPr id="5" name="コンテンツ プレースホルダ 4"/>
          <p:cNvSpPr>
            <a:spLocks noGrp="1"/>
          </p:cNvSpPr>
          <p:nvPr>
            <p:ph idx="1"/>
          </p:nvPr>
        </p:nvSpPr>
        <p:spPr>
          <a:xfrm>
            <a:off x="467544" y="980728"/>
            <a:ext cx="8229600" cy="5616624"/>
          </a:xfrm>
        </p:spPr>
        <p:txBody>
          <a:bodyPr>
            <a:normAutofit fontScale="70000" lnSpcReduction="20000"/>
          </a:bodyPr>
          <a:lstStyle/>
          <a:p>
            <a:r>
              <a:rPr kumimoji="1" lang="en-US" altLang="ja-JP" dirty="0" smtClean="0">
                <a:solidFill>
                  <a:schemeClr val="bg1"/>
                </a:solidFill>
              </a:rPr>
              <a:t>Operated normally for most of the time.</a:t>
            </a:r>
          </a:p>
          <a:p>
            <a:r>
              <a:rPr lang="en-US" altLang="ja-JP" dirty="0" smtClean="0">
                <a:solidFill>
                  <a:srgbClr val="FFFF00"/>
                </a:solidFill>
              </a:rPr>
              <a:t>BASBOX</a:t>
            </a:r>
            <a:r>
              <a:rPr lang="en-US" altLang="ja-JP" dirty="0" smtClean="0">
                <a:solidFill>
                  <a:schemeClr val="bg1"/>
                </a:solidFill>
              </a:rPr>
              <a:t> stopped working owing to CP board overheating (room temp was ~30 C) on Mar 20. The radar was stopped until the box was replaced by a spare unit on Mar 22.</a:t>
            </a:r>
          </a:p>
          <a:p>
            <a:r>
              <a:rPr lang="en-US" altLang="ja-JP" dirty="0" smtClean="0">
                <a:solidFill>
                  <a:schemeClr val="bg1"/>
                </a:solidFill>
              </a:rPr>
              <a:t>Access to the radar site (in the midst of </a:t>
            </a:r>
            <a:r>
              <a:rPr lang="en-US" altLang="ja-JP" dirty="0" err="1" smtClean="0">
                <a:solidFill>
                  <a:schemeClr val="bg1"/>
                </a:solidFill>
              </a:rPr>
              <a:t>cowfields</a:t>
            </a:r>
            <a:r>
              <a:rPr lang="en-US" altLang="ja-JP" dirty="0" smtClean="0">
                <a:solidFill>
                  <a:schemeClr val="bg1"/>
                </a:solidFill>
              </a:rPr>
              <a:t>) was highly restricted during 2010 summer because of the protection against the foot-and-mouth disease in Japan (fortunately that did not affect the radar operation).</a:t>
            </a:r>
          </a:p>
          <a:p>
            <a:endParaRPr lang="en-US" altLang="ja-JP" dirty="0" smtClean="0">
              <a:solidFill>
                <a:schemeClr val="bg1"/>
              </a:solidFill>
            </a:endParaRPr>
          </a:p>
          <a:p>
            <a:endParaRPr lang="en-US" altLang="ja-JP" dirty="0" smtClean="0">
              <a:solidFill>
                <a:schemeClr val="bg1"/>
              </a:solidFill>
            </a:endParaRPr>
          </a:p>
          <a:p>
            <a:endParaRPr kumimoji="1" lang="en-US" altLang="ja-JP" dirty="0" smtClean="0">
              <a:solidFill>
                <a:schemeClr val="bg1"/>
              </a:solidFill>
            </a:endParaRPr>
          </a:p>
          <a:p>
            <a:endParaRPr lang="en-US" altLang="ja-JP" dirty="0" smtClean="0">
              <a:solidFill>
                <a:schemeClr val="bg1"/>
              </a:solidFill>
            </a:endParaRPr>
          </a:p>
          <a:p>
            <a:endParaRPr kumimoji="1" lang="en-US" altLang="ja-JP" dirty="0" smtClean="0">
              <a:solidFill>
                <a:schemeClr val="bg1"/>
              </a:solidFill>
            </a:endParaRPr>
          </a:p>
          <a:p>
            <a:r>
              <a:rPr kumimoji="1" lang="en-US" altLang="ja-JP" dirty="0" smtClean="0">
                <a:solidFill>
                  <a:schemeClr val="bg1"/>
                </a:solidFill>
              </a:rPr>
              <a:t>Started monitoring the northern sky continuously using digital camera since Jun 11, 2010, for detecting </a:t>
            </a:r>
            <a:r>
              <a:rPr lang="en-US" altLang="ja-JP" dirty="0" smtClean="0">
                <a:solidFill>
                  <a:schemeClr val="bg1"/>
                </a:solidFill>
              </a:rPr>
              <a:t>gravity waves (see the background picture), </a:t>
            </a:r>
            <a:r>
              <a:rPr kumimoji="1" lang="en-US" altLang="ja-JP" dirty="0" smtClean="0">
                <a:solidFill>
                  <a:schemeClr val="bg1"/>
                </a:solidFill>
              </a:rPr>
              <a:t>NLCs and low-latitude auroras.</a:t>
            </a:r>
          </a:p>
          <a:p>
            <a:r>
              <a:rPr lang="en-US" altLang="ja-JP" dirty="0" smtClean="0">
                <a:solidFill>
                  <a:schemeClr val="bg1"/>
                </a:solidFill>
              </a:rPr>
              <a:t>Planning to begin storing TMS mode data this year.</a:t>
            </a:r>
            <a:endParaRPr kumimoji="1" lang="ja-JP" altLang="en-US" dirty="0">
              <a:solidFill>
                <a:schemeClr val="bg1"/>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lum/>
          </a:blip>
          <a:srcRect/>
          <a:stretch>
            <a:fillRect l="-13000" r="-13000"/>
          </a:stretch>
        </a:blipFill>
        <a:effectLst/>
      </p:bgPr>
    </p:bg>
    <p:spTree>
      <p:nvGrpSpPr>
        <p:cNvPr id="1" name=""/>
        <p:cNvGrpSpPr/>
        <p:nvPr/>
      </p:nvGrpSpPr>
      <p:grpSpPr>
        <a:xfrm>
          <a:off x="0" y="0"/>
          <a:ext cx="0" cy="0"/>
          <a:chOff x="0" y="0"/>
          <a:chExt cx="0" cy="0"/>
        </a:xfrm>
      </p:grpSpPr>
      <p:sp>
        <p:nvSpPr>
          <p:cNvPr id="4" name="タイトル 3"/>
          <p:cNvSpPr>
            <a:spLocks noGrp="1"/>
          </p:cNvSpPr>
          <p:nvPr>
            <p:ph type="title"/>
          </p:nvPr>
        </p:nvSpPr>
        <p:spPr>
          <a:xfrm>
            <a:off x="0" y="-171400"/>
            <a:ext cx="9144000" cy="1143000"/>
          </a:xfrm>
        </p:spPr>
        <p:txBody>
          <a:bodyPr/>
          <a:lstStyle/>
          <a:p>
            <a:r>
              <a:rPr lang="en-US" altLang="ja-JP" dirty="0" smtClean="0">
                <a:solidFill>
                  <a:schemeClr val="bg1"/>
                </a:solidFill>
              </a:rPr>
              <a:t>Hokkaido radar status report (cont.)</a:t>
            </a:r>
            <a:endParaRPr kumimoji="1" lang="ja-JP" altLang="en-US" dirty="0">
              <a:solidFill>
                <a:schemeClr val="bg1"/>
              </a:solidFill>
            </a:endParaRPr>
          </a:p>
        </p:txBody>
      </p:sp>
      <p:sp>
        <p:nvSpPr>
          <p:cNvPr id="5" name="コンテンツ プレースホルダ 4"/>
          <p:cNvSpPr>
            <a:spLocks noGrp="1"/>
          </p:cNvSpPr>
          <p:nvPr>
            <p:ph sz="half" idx="1"/>
          </p:nvPr>
        </p:nvSpPr>
        <p:spPr>
          <a:xfrm>
            <a:off x="5105400" y="1052736"/>
            <a:ext cx="4038600" cy="5976664"/>
          </a:xfrm>
        </p:spPr>
        <p:txBody>
          <a:bodyPr>
            <a:normAutofit fontScale="77500" lnSpcReduction="20000"/>
          </a:bodyPr>
          <a:lstStyle/>
          <a:p>
            <a:pPr>
              <a:buNone/>
            </a:pPr>
            <a:r>
              <a:rPr lang="en-US" altLang="ja-JP" dirty="0" smtClean="0">
                <a:solidFill>
                  <a:schemeClr val="bg1"/>
                </a:solidFill>
              </a:rPr>
              <a:t>Regarding the </a:t>
            </a:r>
            <a:r>
              <a:rPr lang="en-US" altLang="ja-JP" dirty="0" smtClean="0">
                <a:solidFill>
                  <a:srgbClr val="FFFF00"/>
                </a:solidFill>
              </a:rPr>
              <a:t>earthquake</a:t>
            </a:r>
            <a:endParaRPr kumimoji="1" lang="en-US" altLang="ja-JP" dirty="0" smtClean="0">
              <a:solidFill>
                <a:srgbClr val="FFFF00"/>
              </a:solidFill>
            </a:endParaRPr>
          </a:p>
          <a:p>
            <a:r>
              <a:rPr kumimoji="1" lang="en-US" altLang="ja-JP" dirty="0" smtClean="0">
                <a:solidFill>
                  <a:schemeClr val="bg1"/>
                </a:solidFill>
              </a:rPr>
              <a:t>Fortunately the radar was not damaged by the big earthquake in Japan on Mar 11, although it observed very interesting </a:t>
            </a:r>
            <a:r>
              <a:rPr kumimoji="1" lang="en-US" altLang="ja-JP" dirty="0" err="1" smtClean="0">
                <a:solidFill>
                  <a:srgbClr val="FFFF00"/>
                </a:solidFill>
              </a:rPr>
              <a:t>ionospheric</a:t>
            </a:r>
            <a:r>
              <a:rPr kumimoji="1" lang="en-US" altLang="ja-JP" dirty="0" smtClean="0">
                <a:solidFill>
                  <a:srgbClr val="FFFF00"/>
                </a:solidFill>
              </a:rPr>
              <a:t> disturbances</a:t>
            </a:r>
            <a:r>
              <a:rPr kumimoji="1" lang="en-US" altLang="ja-JP" dirty="0" smtClean="0">
                <a:solidFill>
                  <a:schemeClr val="bg1"/>
                </a:solidFill>
              </a:rPr>
              <a:t> possibly caused by the </a:t>
            </a:r>
            <a:r>
              <a:rPr lang="en-US" altLang="ja-JP" dirty="0" smtClean="0">
                <a:solidFill>
                  <a:schemeClr val="bg1"/>
                </a:solidFill>
              </a:rPr>
              <a:t>earth’s surface (</a:t>
            </a:r>
            <a:r>
              <a:rPr kumimoji="1" lang="en-US" altLang="ja-JP" dirty="0" smtClean="0">
                <a:solidFill>
                  <a:schemeClr val="bg1"/>
                </a:solidFill>
              </a:rPr>
              <a:t>Rayleigh) waves converted to upward propagating acoustic waves.</a:t>
            </a:r>
          </a:p>
          <a:p>
            <a:r>
              <a:rPr lang="en-US" altLang="ja-JP" dirty="0" smtClean="0">
                <a:solidFill>
                  <a:schemeClr val="bg1"/>
                </a:solidFill>
              </a:rPr>
              <a:t>The data (</a:t>
            </a:r>
            <a:r>
              <a:rPr lang="en-US" altLang="ja-JP" dirty="0" err="1" smtClean="0">
                <a:solidFill>
                  <a:schemeClr val="bg1"/>
                </a:solidFill>
              </a:rPr>
              <a:t>vel</a:t>
            </a:r>
            <a:r>
              <a:rPr lang="en-US" altLang="ja-JP" dirty="0" smtClean="0">
                <a:solidFill>
                  <a:schemeClr val="bg1"/>
                </a:solidFill>
              </a:rPr>
              <a:t> of ground-scatter echoes) show the upward-downward motion of the ionosphere with velocities of up to </a:t>
            </a:r>
            <a:r>
              <a:rPr lang="en-US" altLang="ja-JP" dirty="0" smtClean="0">
                <a:solidFill>
                  <a:srgbClr val="FFFF00"/>
                </a:solidFill>
              </a:rPr>
              <a:t>100 m/s</a:t>
            </a:r>
            <a:r>
              <a:rPr lang="en-US" altLang="ja-JP" dirty="0" smtClean="0">
                <a:solidFill>
                  <a:schemeClr val="bg1"/>
                </a:solidFill>
              </a:rPr>
              <a:t>, meaning that the ionosphere was moving with this speed (not the ground!)</a:t>
            </a:r>
            <a:endParaRPr kumimoji="1" lang="ja-JP" altLang="en-US" dirty="0">
              <a:solidFill>
                <a:schemeClr val="bg1"/>
              </a:solidFill>
            </a:endParaRPr>
          </a:p>
        </p:txBody>
      </p:sp>
      <p:pic>
        <p:nvPicPr>
          <p:cNvPr id="1026" name="Picture 2"/>
          <p:cNvPicPr>
            <a:picLocks noGrp="1" noChangeAspect="1" noChangeArrowheads="1"/>
          </p:cNvPicPr>
          <p:nvPr>
            <p:ph sz="half" idx="2"/>
          </p:nvPr>
        </p:nvPicPr>
        <p:blipFill>
          <a:blip r:embed="rId4" cstate="print"/>
          <a:srcRect/>
          <a:stretch>
            <a:fillRect/>
          </a:stretch>
        </p:blipFill>
        <p:spPr bwMode="auto">
          <a:xfrm>
            <a:off x="63786" y="1052736"/>
            <a:ext cx="5086852" cy="3312368"/>
          </a:xfrm>
          <a:prstGeom prst="rect">
            <a:avLst/>
          </a:prstGeom>
          <a:noFill/>
          <a:ln w="9525">
            <a:noFill/>
            <a:miter lim="800000"/>
            <a:headEnd/>
            <a:tailEnd/>
          </a:ln>
        </p:spPr>
      </p:pic>
      <p:sp>
        <p:nvSpPr>
          <p:cNvPr id="8" name="コンテンツ プレースホルダ 4"/>
          <p:cNvSpPr txBox="1">
            <a:spLocks/>
          </p:cNvSpPr>
          <p:nvPr/>
        </p:nvSpPr>
        <p:spPr bwMode="auto">
          <a:xfrm>
            <a:off x="2267747" y="5013179"/>
            <a:ext cx="3203848" cy="1440160"/>
          </a:xfrm>
          <a:prstGeom prst="rect">
            <a:avLst/>
          </a:prstGeom>
          <a:noFill/>
          <a:ln w="9525">
            <a:noFill/>
            <a:miter lim="800000"/>
            <a:headEnd/>
            <a:tailEnd/>
          </a:ln>
        </p:spPr>
        <p:txBody>
          <a:bodyPr vert="horz" wrap="square" lIns="91428" tIns="45714" rIns="91428" bIns="45714" numCol="1" anchor="t" anchorCtr="0" compatLnSpc="1">
            <a:prstTxWarp prst="textNoShape">
              <a:avLst/>
            </a:prstTxWarp>
            <a:normAutofit fontScale="85000" lnSpcReduction="20000"/>
          </a:bodyPr>
          <a:lstStyle/>
          <a:p>
            <a:pPr marL="342856" indent="-342856" eaLnBrk="0" fontAlgn="base" hangingPunct="0">
              <a:spcBef>
                <a:spcPct val="20000"/>
              </a:spcBef>
              <a:spcAft>
                <a:spcPct val="0"/>
              </a:spcAft>
              <a:defRPr/>
            </a:pPr>
            <a:r>
              <a:rPr kumimoji="1" lang="en-US" altLang="ja-JP" sz="2800" kern="0" dirty="0">
                <a:solidFill>
                  <a:srgbClr val="FFFF00"/>
                </a:solidFill>
              </a:rPr>
              <a:t>Hokkaido west radar</a:t>
            </a:r>
          </a:p>
          <a:p>
            <a:pPr marL="360318" indent="-360318" fontAlgn="base">
              <a:lnSpc>
                <a:spcPct val="80000"/>
              </a:lnSpc>
              <a:spcBef>
                <a:spcPct val="20000"/>
              </a:spcBef>
              <a:spcAft>
                <a:spcPct val="0"/>
              </a:spcAft>
              <a:buFontTx/>
              <a:buChar char="•"/>
              <a:defRPr/>
            </a:pPr>
            <a:r>
              <a:rPr kumimoji="1" lang="en-US" altLang="ja-JP" sz="2800" kern="0" dirty="0">
                <a:solidFill>
                  <a:srgbClr val="FFFFFF"/>
                </a:solidFill>
              </a:rPr>
              <a:t>We are struggling hard continuously to get funded for the new radar.</a:t>
            </a:r>
          </a:p>
        </p:txBody>
      </p:sp>
      <p:sp>
        <p:nvSpPr>
          <p:cNvPr id="9" name="テキスト ボックス 8"/>
          <p:cNvSpPr txBox="1"/>
          <p:nvPr/>
        </p:nvSpPr>
        <p:spPr>
          <a:xfrm>
            <a:off x="323531" y="4437113"/>
            <a:ext cx="4608512" cy="415486"/>
          </a:xfrm>
          <a:prstGeom prst="rect">
            <a:avLst/>
          </a:prstGeom>
          <a:noFill/>
        </p:spPr>
        <p:txBody>
          <a:bodyPr wrap="square" lIns="91428" tIns="45714" rIns="91428" bIns="45714" rtlCol="0">
            <a:spAutoFit/>
          </a:bodyPr>
          <a:lstStyle/>
          <a:p>
            <a:pPr fontAlgn="base">
              <a:spcBef>
                <a:spcPct val="0"/>
              </a:spcBef>
              <a:spcAft>
                <a:spcPct val="0"/>
              </a:spcAft>
            </a:pPr>
            <a:r>
              <a:rPr kumimoji="1" lang="en-US" altLang="ja-JP" sz="2000" dirty="0" err="1">
                <a:solidFill>
                  <a:srgbClr val="FFFFFF"/>
                </a:solidFill>
              </a:rPr>
              <a:t>Nishitani</a:t>
            </a:r>
            <a:r>
              <a:rPr kumimoji="1" lang="en-US" altLang="ja-JP" sz="2000" dirty="0">
                <a:solidFill>
                  <a:srgbClr val="FFFFFF"/>
                </a:solidFill>
              </a:rPr>
              <a:t> et al., submitted to EPS</a:t>
            </a:r>
            <a:endParaRPr kumimoji="1" lang="ja-JP" altLang="en-US" sz="2000" dirty="0">
              <a:solidFill>
                <a:srgbClr val="FFFFFF"/>
              </a:solidFill>
            </a:endParaRPr>
          </a:p>
        </p:txBody>
      </p:sp>
      <p:pic>
        <p:nvPicPr>
          <p:cNvPr id="10" name="Picture 5"/>
          <p:cNvPicPr>
            <a:picLocks noChangeAspect="1" noChangeArrowheads="1"/>
          </p:cNvPicPr>
          <p:nvPr/>
        </p:nvPicPr>
        <p:blipFill>
          <a:blip r:embed="rId5" cstate="print"/>
          <a:srcRect/>
          <a:stretch>
            <a:fillRect/>
          </a:stretch>
        </p:blipFill>
        <p:spPr bwMode="auto">
          <a:xfrm>
            <a:off x="251523" y="5013176"/>
            <a:ext cx="2051050" cy="14589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タイトル 1"/>
          <p:cNvSpPr>
            <a:spLocks noGrp="1"/>
          </p:cNvSpPr>
          <p:nvPr>
            <p:ph type="title"/>
          </p:nvPr>
        </p:nvSpPr>
        <p:spPr>
          <a:xfrm>
            <a:off x="142875" y="142875"/>
            <a:ext cx="8786813" cy="1143000"/>
          </a:xfrm>
          <a:solidFill>
            <a:schemeClr val="bg2">
              <a:lumMod val="75000"/>
              <a:alpha val="60000"/>
            </a:schemeClr>
          </a:solidFill>
        </p:spPr>
        <p:txBody>
          <a:bodyPr/>
          <a:lstStyle/>
          <a:p>
            <a:pPr>
              <a:defRPr/>
            </a:pPr>
            <a:r>
              <a:rPr lang="en-US" altLang="ja-JP" sz="4000" dirty="0" err="1" smtClean="0">
                <a:solidFill>
                  <a:schemeClr val="bg1"/>
                </a:solidFill>
              </a:rPr>
              <a:t>Fitacf</a:t>
            </a:r>
            <a:r>
              <a:rPr lang="en-US" altLang="ja-JP" sz="4000" dirty="0" smtClean="0">
                <a:solidFill>
                  <a:schemeClr val="bg1"/>
                </a:solidFill>
              </a:rPr>
              <a:t> CDF files prepared for data analysis on TDAS by </a:t>
            </a:r>
            <a:r>
              <a:rPr lang="en-US" altLang="ja-JP" sz="4000" i="1" dirty="0" smtClean="0">
                <a:solidFill>
                  <a:schemeClr val="bg1"/>
                </a:solidFill>
                <a:effectLst>
                  <a:outerShdw blurRad="38100" dist="38100" dir="2700000" algn="tl">
                    <a:srgbClr val="000000">
                      <a:alpha val="43137"/>
                    </a:srgbClr>
                  </a:outerShdw>
                </a:effectLst>
                <a:latin typeface="Britannic Bold" pitchFamily="34" charset="0"/>
              </a:rPr>
              <a:t>ERG</a:t>
            </a:r>
            <a:r>
              <a:rPr lang="en-US" altLang="ja-JP" sz="4000" dirty="0" smtClean="0">
                <a:solidFill>
                  <a:schemeClr val="bg1"/>
                </a:solidFill>
                <a:effectLst>
                  <a:outerShdw blurRad="38100" dist="38100" dir="2700000" algn="tl">
                    <a:srgbClr val="000000">
                      <a:alpha val="43137"/>
                    </a:srgbClr>
                  </a:outerShdw>
                </a:effectLst>
              </a:rPr>
              <a:t>-SC</a:t>
            </a:r>
            <a:endParaRPr lang="ja-JP" altLang="en-US" sz="4000" dirty="0" smtClean="0">
              <a:solidFill>
                <a:schemeClr val="bg1"/>
              </a:solidFill>
              <a:effectLst>
                <a:outerShdw blurRad="38100" dist="38100" dir="2700000" algn="tl">
                  <a:srgbClr val="000000">
                    <a:alpha val="43137"/>
                  </a:srgbClr>
                </a:outerShdw>
              </a:effectLst>
            </a:endParaRPr>
          </a:p>
        </p:txBody>
      </p:sp>
      <p:sp>
        <p:nvSpPr>
          <p:cNvPr id="4099" name="コンテンツ プレースホルダ 2"/>
          <p:cNvSpPr>
            <a:spLocks noGrp="1"/>
          </p:cNvSpPr>
          <p:nvPr>
            <p:ph idx="1"/>
          </p:nvPr>
        </p:nvSpPr>
        <p:spPr>
          <a:xfrm>
            <a:off x="142878" y="1389881"/>
            <a:ext cx="8715375" cy="2831207"/>
          </a:xfrm>
          <a:noFill/>
        </p:spPr>
        <p:txBody>
          <a:bodyPr>
            <a:normAutofit fontScale="55000" lnSpcReduction="20000"/>
          </a:bodyPr>
          <a:lstStyle/>
          <a:p>
            <a:pPr>
              <a:defRPr/>
            </a:pPr>
            <a:r>
              <a:rPr lang="en-US" altLang="ja-JP" sz="3800" i="1" dirty="0" smtClean="0">
                <a:solidFill>
                  <a:srgbClr val="FFFF00"/>
                </a:solidFill>
                <a:latin typeface="Britannic Bold" pitchFamily="34" charset="0"/>
              </a:rPr>
              <a:t>ERG</a:t>
            </a:r>
            <a:r>
              <a:rPr lang="en-US" altLang="ja-JP" sz="3800" dirty="0" smtClean="0">
                <a:solidFill>
                  <a:srgbClr val="FFFF00"/>
                </a:solidFill>
              </a:rPr>
              <a:t>-Science Center</a:t>
            </a:r>
            <a:r>
              <a:rPr lang="en-US" altLang="ja-JP" sz="3800" dirty="0" smtClean="0">
                <a:solidFill>
                  <a:schemeClr val="bg1"/>
                </a:solidFill>
              </a:rPr>
              <a:t> (</a:t>
            </a:r>
            <a:r>
              <a:rPr lang="en-US" altLang="ja-JP" sz="3800" i="1" dirty="0" smtClean="0">
                <a:solidFill>
                  <a:schemeClr val="bg1"/>
                </a:solidFill>
                <a:latin typeface="Britannic Bold" pitchFamily="34" charset="0"/>
              </a:rPr>
              <a:t>ERG</a:t>
            </a:r>
            <a:r>
              <a:rPr lang="en-US" altLang="ja-JP" sz="3800" dirty="0" smtClean="0">
                <a:solidFill>
                  <a:schemeClr val="bg1"/>
                </a:solidFill>
              </a:rPr>
              <a:t>-SC), in collaboration with </a:t>
            </a:r>
            <a:r>
              <a:rPr lang="en-US" altLang="ja-JP" sz="3800" dirty="0" smtClean="0">
                <a:solidFill>
                  <a:srgbClr val="FFFF00"/>
                </a:solidFill>
              </a:rPr>
              <a:t>Japanese SD PI groups</a:t>
            </a:r>
            <a:r>
              <a:rPr lang="en-US" altLang="ja-JP" sz="3800" dirty="0" smtClean="0">
                <a:solidFill>
                  <a:schemeClr val="bg1"/>
                </a:solidFill>
              </a:rPr>
              <a:t>, has been working on archiving  their </a:t>
            </a:r>
            <a:r>
              <a:rPr lang="en-US" altLang="ja-JP" sz="3800" dirty="0" err="1" smtClean="0">
                <a:solidFill>
                  <a:srgbClr val="FFFF00"/>
                </a:solidFill>
              </a:rPr>
              <a:t>fitacf</a:t>
            </a:r>
            <a:r>
              <a:rPr lang="en-US" altLang="ja-JP" sz="3800" dirty="0" smtClean="0">
                <a:solidFill>
                  <a:srgbClr val="FFFF00"/>
                </a:solidFill>
              </a:rPr>
              <a:t> data as Common Data Format (CDF) </a:t>
            </a:r>
            <a:r>
              <a:rPr lang="en-US" altLang="ja-JP" sz="3800" dirty="0" smtClean="0">
                <a:solidFill>
                  <a:schemeClr val="bg1"/>
                </a:solidFill>
              </a:rPr>
              <a:t>files. </a:t>
            </a:r>
          </a:p>
          <a:p>
            <a:pPr>
              <a:defRPr/>
            </a:pPr>
            <a:r>
              <a:rPr lang="en-US" altLang="ja-JP" sz="3800" dirty="0" smtClean="0">
                <a:solidFill>
                  <a:schemeClr val="bg1"/>
                </a:solidFill>
              </a:rPr>
              <a:t>The CDF files are going to be available to the science community for use in </a:t>
            </a:r>
            <a:r>
              <a:rPr lang="en-US" altLang="ja-JP" sz="3800" b="1" dirty="0" smtClean="0">
                <a:solidFill>
                  <a:schemeClr val="accent1">
                    <a:lumMod val="90000"/>
                  </a:schemeClr>
                </a:solidFill>
                <a:effectLst>
                  <a:outerShdw blurRad="38100" dist="38100" dir="2700000" algn="tl">
                    <a:srgbClr val="000000">
                      <a:alpha val="43137"/>
                    </a:srgbClr>
                  </a:outerShdw>
                </a:effectLst>
              </a:rPr>
              <a:t>TDAS</a:t>
            </a:r>
            <a:r>
              <a:rPr lang="en-US" altLang="ja-JP" sz="3800" dirty="0" smtClean="0">
                <a:solidFill>
                  <a:schemeClr val="accent1">
                    <a:lumMod val="90000"/>
                  </a:schemeClr>
                </a:solidFill>
              </a:rPr>
              <a:t> (</a:t>
            </a:r>
            <a:r>
              <a:rPr lang="en-US" altLang="ja-JP" sz="3800" b="1" dirty="0" smtClean="0">
                <a:solidFill>
                  <a:schemeClr val="accent1">
                    <a:lumMod val="90000"/>
                  </a:schemeClr>
                </a:solidFill>
                <a:effectLst>
                  <a:outerShdw blurRad="38100" dist="38100" dir="2700000" algn="tl">
                    <a:srgbClr val="000000">
                      <a:alpha val="43137"/>
                    </a:srgbClr>
                  </a:outerShdw>
                </a:effectLst>
              </a:rPr>
              <a:t>THEMIS Science Data Analysis Software</a:t>
            </a:r>
            <a:r>
              <a:rPr lang="en-US" altLang="ja-JP" sz="3800" dirty="0" smtClean="0">
                <a:solidFill>
                  <a:schemeClr val="accent1">
                    <a:lumMod val="90000"/>
                  </a:schemeClr>
                </a:solidFill>
              </a:rPr>
              <a:t>)</a:t>
            </a:r>
            <a:r>
              <a:rPr lang="en-US" altLang="ja-JP" sz="3800" dirty="0" smtClean="0">
                <a:solidFill>
                  <a:schemeClr val="bg1"/>
                </a:solidFill>
              </a:rPr>
              <a:t> which has been selected as a primary data analysis software for the </a:t>
            </a:r>
            <a:r>
              <a:rPr lang="en-US" altLang="ja-JP" sz="3800" i="1" dirty="0" smtClean="0">
                <a:solidFill>
                  <a:srgbClr val="FFFF00"/>
                </a:solidFill>
                <a:latin typeface="Britannic Bold" pitchFamily="34" charset="0"/>
              </a:rPr>
              <a:t>ERG</a:t>
            </a:r>
            <a:r>
              <a:rPr lang="en-US" altLang="ja-JP" sz="3800" i="1" dirty="0" smtClean="0">
                <a:solidFill>
                  <a:schemeClr val="bg1"/>
                </a:solidFill>
                <a:latin typeface="Britannic Bold" pitchFamily="34" charset="0"/>
              </a:rPr>
              <a:t> </a:t>
            </a:r>
            <a:r>
              <a:rPr lang="en-US" altLang="ja-JP" sz="3800" dirty="0" smtClean="0">
                <a:solidFill>
                  <a:schemeClr val="bg1"/>
                </a:solidFill>
              </a:rPr>
              <a:t>project. </a:t>
            </a:r>
          </a:p>
          <a:p>
            <a:pPr algn="ctr">
              <a:buFontTx/>
              <a:buNone/>
              <a:defRPr/>
            </a:pPr>
            <a:r>
              <a:rPr lang="en-US" altLang="ja-JP" sz="3800" u="sng" dirty="0" smtClean="0">
                <a:solidFill>
                  <a:schemeClr val="bg1"/>
                </a:solidFill>
                <a:effectLst>
                  <a:outerShdw blurRad="38100" dist="38100" dir="2700000" algn="tl">
                    <a:srgbClr val="000000">
                      <a:alpha val="43137"/>
                    </a:srgbClr>
                  </a:outerShdw>
                </a:effectLst>
              </a:rPr>
              <a:t>For details, please check the poster by </a:t>
            </a:r>
            <a:r>
              <a:rPr lang="en-US" altLang="ja-JP" sz="3800" u="sng" dirty="0" smtClean="0">
                <a:solidFill>
                  <a:srgbClr val="FFFF00"/>
                </a:solidFill>
                <a:effectLst>
                  <a:outerShdw blurRad="38100" dist="38100" dir="2700000" algn="tl">
                    <a:srgbClr val="000000">
                      <a:alpha val="43137"/>
                    </a:srgbClr>
                  </a:outerShdw>
                </a:effectLst>
              </a:rPr>
              <a:t>Hori et al.</a:t>
            </a:r>
            <a:r>
              <a:rPr lang="en-US" altLang="ja-JP" sz="3800" u="sng" dirty="0" smtClean="0">
                <a:solidFill>
                  <a:schemeClr val="bg1"/>
                </a:solidFill>
                <a:effectLst>
                  <a:outerShdw blurRad="38100" dist="38100" dir="2700000" algn="tl">
                    <a:srgbClr val="000000">
                      <a:alpha val="43137"/>
                    </a:srgbClr>
                  </a:outerShdw>
                </a:effectLst>
              </a:rPr>
              <a:t> </a:t>
            </a:r>
            <a:br>
              <a:rPr lang="en-US" altLang="ja-JP" sz="3800" u="sng" dirty="0" smtClean="0">
                <a:solidFill>
                  <a:schemeClr val="bg1"/>
                </a:solidFill>
                <a:effectLst>
                  <a:outerShdw blurRad="38100" dist="38100" dir="2700000" algn="tl">
                    <a:srgbClr val="000000">
                      <a:alpha val="43137"/>
                    </a:srgbClr>
                  </a:outerShdw>
                </a:effectLst>
              </a:rPr>
            </a:br>
            <a:r>
              <a:rPr lang="en-US" altLang="ja-JP" sz="3800" u="sng" dirty="0" smtClean="0">
                <a:solidFill>
                  <a:schemeClr val="bg1"/>
                </a:solidFill>
                <a:effectLst>
                  <a:outerShdw blurRad="38100" dist="38100" dir="2700000" algn="tl">
                    <a:srgbClr val="000000">
                      <a:alpha val="43137"/>
                    </a:srgbClr>
                  </a:outerShdw>
                </a:effectLst>
              </a:rPr>
              <a:t>and the talk by </a:t>
            </a:r>
            <a:r>
              <a:rPr lang="en-US" altLang="ja-JP" sz="3800" u="sng" dirty="0" smtClean="0">
                <a:solidFill>
                  <a:srgbClr val="FFFF00"/>
                </a:solidFill>
                <a:effectLst>
                  <a:outerShdw blurRad="38100" dist="38100" dir="2700000" algn="tl">
                    <a:srgbClr val="000000">
                      <a:alpha val="43137"/>
                    </a:srgbClr>
                  </a:outerShdw>
                </a:effectLst>
              </a:rPr>
              <a:t>Miyoshi et al.</a:t>
            </a:r>
            <a:r>
              <a:rPr lang="en-US" altLang="ja-JP" sz="3800" u="sng" dirty="0" smtClean="0">
                <a:solidFill>
                  <a:schemeClr val="bg1"/>
                </a:solidFill>
                <a:effectLst>
                  <a:outerShdw blurRad="38100" dist="38100" dir="2700000" algn="tl">
                    <a:srgbClr val="000000">
                      <a:alpha val="43137"/>
                    </a:srgbClr>
                  </a:outerShdw>
                </a:effectLst>
              </a:rPr>
              <a:t> for the </a:t>
            </a:r>
            <a:r>
              <a:rPr lang="en-US" altLang="ja-JP" sz="3800" i="1" u="sng" dirty="0" smtClean="0">
                <a:solidFill>
                  <a:schemeClr val="bg1"/>
                </a:solidFill>
                <a:effectLst>
                  <a:outerShdw blurRad="38100" dist="38100" dir="2700000" algn="tl">
                    <a:srgbClr val="000000">
                      <a:alpha val="43137"/>
                    </a:srgbClr>
                  </a:outerShdw>
                </a:effectLst>
                <a:latin typeface="Britannic Bold" pitchFamily="34" charset="0"/>
              </a:rPr>
              <a:t>ERG</a:t>
            </a:r>
            <a:r>
              <a:rPr lang="en-US" altLang="ja-JP" sz="3800" u="sng" dirty="0" smtClean="0">
                <a:solidFill>
                  <a:schemeClr val="bg1"/>
                </a:solidFill>
                <a:effectLst>
                  <a:outerShdw blurRad="38100" dist="38100" dir="2700000" algn="tl">
                    <a:srgbClr val="000000">
                      <a:alpha val="43137"/>
                    </a:srgbClr>
                  </a:outerShdw>
                </a:effectLst>
              </a:rPr>
              <a:t> project!</a:t>
            </a:r>
          </a:p>
          <a:p>
            <a:pPr algn="ctr">
              <a:buFontTx/>
              <a:buNone/>
              <a:defRPr/>
            </a:pPr>
            <a:r>
              <a:rPr lang="en-US" altLang="ja-JP" sz="3400" u="sng" dirty="0" smtClean="0">
                <a:effectLst>
                  <a:outerShdw blurRad="38100" dist="38100" dir="2700000" algn="tl">
                    <a:srgbClr val="000000">
                      <a:alpha val="43137"/>
                    </a:srgbClr>
                  </a:outerShdw>
                </a:effectLst>
              </a:rPr>
              <a:t> </a:t>
            </a:r>
            <a:endParaRPr lang="ja-JP" altLang="en-US" sz="3400" u="sng" dirty="0" smtClean="0">
              <a:effectLst>
                <a:outerShdw blurRad="38100" dist="38100" dir="2700000" algn="tl">
                  <a:srgbClr val="000000">
                    <a:alpha val="43137"/>
                  </a:srgbClr>
                </a:outerShdw>
              </a:effectLst>
            </a:endParaRPr>
          </a:p>
        </p:txBody>
      </p:sp>
      <p:sp>
        <p:nvSpPr>
          <p:cNvPr id="5" name="テキスト ボックス 4"/>
          <p:cNvSpPr txBox="1"/>
          <p:nvPr/>
        </p:nvSpPr>
        <p:spPr>
          <a:xfrm>
            <a:off x="74571" y="4673238"/>
            <a:ext cx="4572000" cy="2026493"/>
          </a:xfrm>
          <a:prstGeom prst="rect">
            <a:avLst/>
          </a:prstGeom>
          <a:noFill/>
          <a:ln>
            <a:solidFill>
              <a:srgbClr val="FFFF00"/>
            </a:solidFill>
          </a:ln>
        </p:spPr>
        <p:style>
          <a:lnRef idx="1">
            <a:schemeClr val="dk1"/>
          </a:lnRef>
          <a:fillRef idx="3">
            <a:schemeClr val="dk1"/>
          </a:fillRef>
          <a:effectRef idx="2">
            <a:schemeClr val="dk1"/>
          </a:effectRef>
          <a:fontRef idx="minor">
            <a:schemeClr val="lt1"/>
          </a:fontRef>
        </p:style>
        <p:txBody>
          <a:bodyPr lIns="91428" tIns="45714" rIns="91428" bIns="45714">
            <a:normAutofit/>
          </a:bodyPr>
          <a:lstStyle/>
          <a:p>
            <a:pPr fontAlgn="base">
              <a:spcBef>
                <a:spcPct val="0"/>
              </a:spcBef>
              <a:spcAft>
                <a:spcPct val="0"/>
              </a:spcAft>
              <a:defRPr/>
            </a:pPr>
            <a:r>
              <a:rPr kumimoji="1" lang="en-US" altLang="ja-JP" sz="1200" dirty="0">
                <a:solidFill>
                  <a:srgbClr val="FFFFFF"/>
                </a:solidFill>
                <a:latin typeface="Courier New" pitchFamily="49" charset="0"/>
                <a:cs typeface="Courier New" pitchFamily="49" charset="0"/>
              </a:rPr>
              <a:t>IDL&gt; </a:t>
            </a:r>
            <a:r>
              <a:rPr kumimoji="1" lang="en-US" altLang="ja-JP" sz="1200" dirty="0" err="1">
                <a:solidFill>
                  <a:srgbClr val="FFFFFF"/>
                </a:solidFill>
                <a:latin typeface="Courier New" pitchFamily="49" charset="0"/>
                <a:cs typeface="Courier New" pitchFamily="49" charset="0"/>
              </a:rPr>
              <a:t>timespan</a:t>
            </a:r>
            <a:r>
              <a:rPr kumimoji="1" lang="en-US" altLang="ja-JP" sz="1200" dirty="0">
                <a:solidFill>
                  <a:srgbClr val="FFFFFF"/>
                </a:solidFill>
                <a:latin typeface="Courier New" pitchFamily="49" charset="0"/>
                <a:cs typeface="Courier New" pitchFamily="49" charset="0"/>
              </a:rPr>
              <a:t>, ‘2008-04-03’</a:t>
            </a:r>
          </a:p>
          <a:p>
            <a:pPr fontAlgn="base">
              <a:spcBef>
                <a:spcPct val="0"/>
              </a:spcBef>
              <a:spcAft>
                <a:spcPct val="0"/>
              </a:spcAft>
              <a:defRPr/>
            </a:pPr>
            <a:r>
              <a:rPr kumimoji="1" lang="en-US" altLang="ja-JP" sz="1200" dirty="0">
                <a:solidFill>
                  <a:srgbClr val="FFFFFF"/>
                </a:solidFill>
                <a:latin typeface="Courier New" pitchFamily="49" charset="0"/>
                <a:cs typeface="Courier New" pitchFamily="49" charset="0"/>
              </a:rPr>
              <a:t>IDL&gt; </a:t>
            </a:r>
            <a:r>
              <a:rPr kumimoji="1" lang="en-US" altLang="ja-JP" sz="1200" dirty="0" err="1">
                <a:solidFill>
                  <a:srgbClr val="FFFFFF"/>
                </a:solidFill>
                <a:latin typeface="Courier New" pitchFamily="49" charset="0"/>
                <a:cs typeface="Courier New" pitchFamily="49" charset="0"/>
              </a:rPr>
              <a:t>erg_load_sdfit</a:t>
            </a:r>
            <a:r>
              <a:rPr kumimoji="1" lang="en-US" altLang="ja-JP" sz="1200" dirty="0">
                <a:solidFill>
                  <a:srgbClr val="FFFFFF"/>
                </a:solidFill>
                <a:latin typeface="Courier New" pitchFamily="49" charset="0"/>
                <a:cs typeface="Courier New" pitchFamily="49" charset="0"/>
              </a:rPr>
              <a:t>, site=‘</a:t>
            </a:r>
            <a:r>
              <a:rPr kumimoji="1" lang="en-US" altLang="ja-JP" sz="1200" dirty="0" err="1">
                <a:solidFill>
                  <a:srgbClr val="FFFFFF"/>
                </a:solidFill>
                <a:latin typeface="Courier New" pitchFamily="49" charset="0"/>
                <a:cs typeface="Courier New" pitchFamily="49" charset="0"/>
              </a:rPr>
              <a:t>hok</a:t>
            </a:r>
            <a:r>
              <a:rPr kumimoji="1" lang="en-US" altLang="ja-JP" sz="1200" dirty="0">
                <a:solidFill>
                  <a:srgbClr val="FFFFFF"/>
                </a:solidFill>
                <a:latin typeface="Courier New" pitchFamily="49" charset="0"/>
                <a:cs typeface="Courier New" pitchFamily="49" charset="0"/>
              </a:rPr>
              <a:t>’</a:t>
            </a:r>
          </a:p>
          <a:p>
            <a:pPr fontAlgn="base">
              <a:spcBef>
                <a:spcPct val="0"/>
              </a:spcBef>
              <a:spcAft>
                <a:spcPct val="0"/>
              </a:spcAft>
              <a:defRPr/>
            </a:pPr>
            <a:r>
              <a:rPr kumimoji="1" lang="en-US" altLang="ja-JP" sz="1200" dirty="0">
                <a:solidFill>
                  <a:srgbClr val="FFFFFF"/>
                </a:solidFill>
                <a:latin typeface="Courier New" pitchFamily="49" charset="0"/>
                <a:cs typeface="Courier New" pitchFamily="49" charset="0"/>
              </a:rPr>
              <a:t>IDL&gt; </a:t>
            </a:r>
            <a:r>
              <a:rPr kumimoji="1" lang="en-US" altLang="ja-JP" sz="1200" dirty="0" err="1">
                <a:solidFill>
                  <a:srgbClr val="FFFFFF"/>
                </a:solidFill>
                <a:latin typeface="Courier New" pitchFamily="49" charset="0"/>
                <a:cs typeface="Courier New" pitchFamily="49" charset="0"/>
              </a:rPr>
              <a:t>sd_time</a:t>
            </a:r>
            <a:r>
              <a:rPr kumimoji="1" lang="en-US" altLang="ja-JP" sz="1200" dirty="0">
                <a:solidFill>
                  <a:srgbClr val="FFFFFF"/>
                </a:solidFill>
                <a:latin typeface="Courier New" pitchFamily="49" charset="0"/>
                <a:cs typeface="Courier New" pitchFamily="49" charset="0"/>
              </a:rPr>
              <a:t>, 1151</a:t>
            </a:r>
          </a:p>
          <a:p>
            <a:pPr fontAlgn="base">
              <a:spcBef>
                <a:spcPct val="0"/>
              </a:spcBef>
              <a:spcAft>
                <a:spcPct val="0"/>
              </a:spcAft>
              <a:defRPr/>
            </a:pPr>
            <a:r>
              <a:rPr kumimoji="1" lang="en-US" altLang="ja-JP" sz="1200" dirty="0">
                <a:solidFill>
                  <a:srgbClr val="FFFFFF"/>
                </a:solidFill>
                <a:latin typeface="Courier New" pitchFamily="49" charset="0"/>
                <a:cs typeface="Courier New" pitchFamily="49" charset="0"/>
              </a:rPr>
              <a:t>IDL&gt; </a:t>
            </a:r>
            <a:r>
              <a:rPr kumimoji="1" lang="en-US" altLang="ja-JP" sz="1200" dirty="0" err="1">
                <a:solidFill>
                  <a:srgbClr val="FFFFFF"/>
                </a:solidFill>
                <a:latin typeface="Courier New" pitchFamily="49" charset="0"/>
                <a:cs typeface="Courier New" pitchFamily="49" charset="0"/>
              </a:rPr>
              <a:t>plot_polar_sdfit</a:t>
            </a:r>
            <a:r>
              <a:rPr kumimoji="1" lang="en-US" altLang="ja-JP" sz="1200" dirty="0">
                <a:solidFill>
                  <a:srgbClr val="FFFFFF"/>
                </a:solidFill>
                <a:latin typeface="Courier New" pitchFamily="49" charset="0"/>
                <a:cs typeface="Courier New" pitchFamily="49" charset="0"/>
              </a:rPr>
              <a:t>, ‘sd_hok_vlos_bothscat_1’</a:t>
            </a:r>
          </a:p>
          <a:p>
            <a:pPr fontAlgn="base">
              <a:spcBef>
                <a:spcPct val="0"/>
              </a:spcBef>
              <a:spcAft>
                <a:spcPct val="0"/>
              </a:spcAft>
              <a:defRPr/>
            </a:pPr>
            <a:r>
              <a:rPr kumimoji="1" lang="en-US" altLang="ja-JP" sz="1200" dirty="0">
                <a:solidFill>
                  <a:srgbClr val="FFFFFF"/>
                </a:solidFill>
                <a:latin typeface="Courier New" pitchFamily="49" charset="0"/>
                <a:cs typeface="Courier New" pitchFamily="49" charset="0"/>
              </a:rPr>
              <a:t>            </a:t>
            </a:r>
            <a:r>
              <a:rPr kumimoji="1" lang="en-US" altLang="ja-JP" sz="1100" dirty="0">
                <a:solidFill>
                  <a:srgbClr val="FFFF00"/>
                </a:solidFill>
                <a:latin typeface="Courier New" pitchFamily="49" charset="0"/>
                <a:cs typeface="Courier New" pitchFamily="49" charset="0"/>
              </a:rPr>
              <a:t>; Load HOK data for 3 Apr 2008 and </a:t>
            </a:r>
            <a:br>
              <a:rPr kumimoji="1" lang="en-US" altLang="ja-JP" sz="1100" dirty="0">
                <a:solidFill>
                  <a:srgbClr val="FFFF00"/>
                </a:solidFill>
                <a:latin typeface="Courier New" pitchFamily="49" charset="0"/>
                <a:cs typeface="Courier New" pitchFamily="49" charset="0"/>
              </a:rPr>
            </a:br>
            <a:r>
              <a:rPr kumimoji="1" lang="en-US" altLang="ja-JP" sz="1100" dirty="0">
                <a:solidFill>
                  <a:srgbClr val="FFFF00"/>
                </a:solidFill>
                <a:latin typeface="Courier New" pitchFamily="49" charset="0"/>
                <a:cs typeface="Courier New" pitchFamily="49" charset="0"/>
              </a:rPr>
              <a:t>             ;  make a fan plot</a:t>
            </a:r>
            <a:r>
              <a:rPr kumimoji="1" lang="en-US" altLang="ja-JP" sz="1200" dirty="0">
                <a:solidFill>
                  <a:srgbClr val="FFFF00"/>
                </a:solidFill>
                <a:latin typeface="Courier New" pitchFamily="49" charset="0"/>
                <a:cs typeface="Courier New" pitchFamily="49" charset="0"/>
              </a:rPr>
              <a:t> on the world map</a:t>
            </a:r>
          </a:p>
          <a:p>
            <a:pPr fontAlgn="base">
              <a:spcBef>
                <a:spcPct val="0"/>
              </a:spcBef>
              <a:spcAft>
                <a:spcPct val="0"/>
              </a:spcAft>
              <a:defRPr/>
            </a:pPr>
            <a:endParaRPr kumimoji="1" lang="en-US" altLang="ja-JP" sz="1200" dirty="0">
              <a:solidFill>
                <a:srgbClr val="FF0000"/>
              </a:solidFill>
              <a:latin typeface="Courier New" pitchFamily="49" charset="0"/>
              <a:cs typeface="Courier New" pitchFamily="49" charset="0"/>
            </a:endParaRPr>
          </a:p>
          <a:p>
            <a:pPr fontAlgn="base">
              <a:spcBef>
                <a:spcPct val="0"/>
              </a:spcBef>
              <a:spcAft>
                <a:spcPct val="0"/>
              </a:spcAft>
              <a:defRPr/>
            </a:pPr>
            <a:r>
              <a:rPr kumimoji="1" lang="en-US" altLang="ja-JP" sz="1200" dirty="0">
                <a:solidFill>
                  <a:srgbClr val="FFFFFF"/>
                </a:solidFill>
                <a:latin typeface="Courier New" pitchFamily="49" charset="0"/>
                <a:cs typeface="Courier New" pitchFamily="49" charset="0"/>
              </a:rPr>
              <a:t>     </a:t>
            </a:r>
            <a:r>
              <a:rPr kumimoji="1" lang="en-US" altLang="ja-JP" sz="1000" dirty="0">
                <a:solidFill>
                  <a:srgbClr val="FFFF00"/>
                </a:solidFill>
                <a:latin typeface="Courier New" pitchFamily="49" charset="0"/>
                <a:cs typeface="Courier New" pitchFamily="49" charset="0"/>
              </a:rPr>
              <a:t>;Load THEMIS orbit data and draw footprints</a:t>
            </a:r>
            <a:endParaRPr kumimoji="1" lang="en-US" altLang="ja-JP" sz="1200" dirty="0">
              <a:solidFill>
                <a:srgbClr val="FFFF00"/>
              </a:solidFill>
              <a:latin typeface="Courier New" pitchFamily="49" charset="0"/>
              <a:cs typeface="Courier New" pitchFamily="49" charset="0"/>
            </a:endParaRPr>
          </a:p>
          <a:p>
            <a:pPr fontAlgn="base">
              <a:spcBef>
                <a:spcPct val="0"/>
              </a:spcBef>
              <a:spcAft>
                <a:spcPct val="0"/>
              </a:spcAft>
              <a:defRPr/>
            </a:pPr>
            <a:r>
              <a:rPr kumimoji="1" lang="en-US" altLang="ja-JP" sz="1200" dirty="0">
                <a:solidFill>
                  <a:srgbClr val="FFFFFF"/>
                </a:solidFill>
                <a:latin typeface="Courier New" pitchFamily="49" charset="0"/>
                <a:cs typeface="Courier New" pitchFamily="49" charset="0"/>
              </a:rPr>
              <a:t>IDL&gt; </a:t>
            </a:r>
            <a:r>
              <a:rPr kumimoji="1" lang="en-US" altLang="ja-JP" sz="1200" dirty="0" err="1">
                <a:solidFill>
                  <a:srgbClr val="FFFFFF"/>
                </a:solidFill>
                <a:latin typeface="Courier New" pitchFamily="49" charset="0"/>
                <a:cs typeface="Courier New" pitchFamily="49" charset="0"/>
              </a:rPr>
              <a:t>overlay_map_themis_ifoot</a:t>
            </a:r>
            <a:r>
              <a:rPr kumimoji="1" lang="en-US" altLang="ja-JP" sz="1200" dirty="0">
                <a:solidFill>
                  <a:srgbClr val="FFFFFF"/>
                </a:solidFill>
                <a:latin typeface="Courier New" pitchFamily="49" charset="0"/>
                <a:cs typeface="Courier New" pitchFamily="49" charset="0"/>
              </a:rPr>
              <a:t>, $</a:t>
            </a:r>
            <a:br>
              <a:rPr kumimoji="1" lang="en-US" altLang="ja-JP" sz="1200" dirty="0">
                <a:solidFill>
                  <a:srgbClr val="FFFFFF"/>
                </a:solidFill>
                <a:latin typeface="Courier New" pitchFamily="49" charset="0"/>
                <a:cs typeface="Courier New" pitchFamily="49" charset="0"/>
              </a:rPr>
            </a:br>
            <a:r>
              <a:rPr kumimoji="1" lang="en-US" altLang="ja-JP" sz="1200" dirty="0">
                <a:solidFill>
                  <a:srgbClr val="FFFFFF"/>
                </a:solidFill>
                <a:latin typeface="Courier New" pitchFamily="49" charset="0"/>
                <a:cs typeface="Courier New" pitchFamily="49" charset="0"/>
              </a:rPr>
              <a:t>          '20080403',['e','0800','1300']</a:t>
            </a:r>
          </a:p>
        </p:txBody>
      </p:sp>
      <p:pic>
        <p:nvPicPr>
          <p:cNvPr id="8" name="図 7" descr="hok_themis_footpoint_on_map1.PNG"/>
          <p:cNvPicPr>
            <a:picLocks noChangeAspect="1"/>
          </p:cNvPicPr>
          <p:nvPr/>
        </p:nvPicPr>
        <p:blipFill>
          <a:blip r:embed="rId2" cstate="print"/>
          <a:srcRect l="1154" t="8380"/>
          <a:stretch>
            <a:fillRect/>
          </a:stretch>
        </p:blipFill>
        <p:spPr>
          <a:xfrm>
            <a:off x="4694669" y="3953948"/>
            <a:ext cx="4367538" cy="2787423"/>
          </a:xfrm>
          <a:prstGeom prst="rect">
            <a:avLst/>
          </a:prstGeom>
          <a:ln>
            <a:noFill/>
          </a:ln>
          <a:effectLst>
            <a:outerShdw blurRad="190500" algn="tl" rotWithShape="0">
              <a:srgbClr val="000000">
                <a:alpha val="70000"/>
              </a:srgbClr>
            </a:outerShdw>
          </a:effectLst>
        </p:spPr>
      </p:pic>
      <p:cxnSp>
        <p:nvCxnSpPr>
          <p:cNvPr id="7" name="直線矢印コネクタ 6"/>
          <p:cNvCxnSpPr/>
          <p:nvPr/>
        </p:nvCxnSpPr>
        <p:spPr>
          <a:xfrm flipV="1">
            <a:off x="4139952" y="5805264"/>
            <a:ext cx="936104" cy="357758"/>
          </a:xfrm>
          <a:prstGeom prst="straightConnector1">
            <a:avLst/>
          </a:prstGeom>
          <a:ln>
            <a:solidFill>
              <a:srgbClr val="C00000"/>
            </a:solidFill>
            <a:tailEnd type="arrow"/>
          </a:ln>
        </p:spPr>
        <p:style>
          <a:lnRef idx="3">
            <a:schemeClr val="accent1"/>
          </a:lnRef>
          <a:fillRef idx="0">
            <a:schemeClr val="accent1"/>
          </a:fillRef>
          <a:effectRef idx="2">
            <a:schemeClr val="accent1"/>
          </a:effectRef>
          <a:fontRef idx="minor">
            <a:schemeClr val="tx1"/>
          </a:fontRef>
        </p:style>
      </p:cxnSp>
      <p:sp>
        <p:nvSpPr>
          <p:cNvPr id="9" name="テキスト ボックス 8"/>
          <p:cNvSpPr txBox="1"/>
          <p:nvPr/>
        </p:nvSpPr>
        <p:spPr>
          <a:xfrm>
            <a:off x="130949" y="4339986"/>
            <a:ext cx="4464496" cy="369332"/>
          </a:xfrm>
          <a:prstGeom prst="rect">
            <a:avLst/>
          </a:prstGeom>
        </p:spPr>
        <p:style>
          <a:lnRef idx="1">
            <a:schemeClr val="accent1"/>
          </a:lnRef>
          <a:fillRef idx="2">
            <a:schemeClr val="accent1"/>
          </a:fillRef>
          <a:effectRef idx="1">
            <a:schemeClr val="accent1"/>
          </a:effectRef>
          <a:fontRef idx="minor">
            <a:schemeClr val="dk1"/>
          </a:fontRef>
        </p:style>
        <p:txBody>
          <a:bodyPr wrap="square" lIns="91428" tIns="45714" rIns="91428" bIns="45714" rtlCol="0">
            <a:spAutoFit/>
          </a:bodyPr>
          <a:lstStyle/>
          <a:p>
            <a:pPr fontAlgn="base">
              <a:spcBef>
                <a:spcPct val="0"/>
              </a:spcBef>
              <a:spcAft>
                <a:spcPct val="0"/>
              </a:spcAft>
            </a:pPr>
            <a:r>
              <a:rPr kumimoji="1" lang="en-US" altLang="ja-JP" dirty="0">
                <a:solidFill>
                  <a:srgbClr val="000000"/>
                </a:solidFill>
              </a:rPr>
              <a:t>Visualization by </a:t>
            </a:r>
            <a:r>
              <a:rPr kumimoji="1" lang="en-US" altLang="ja-JP" i="1" dirty="0">
                <a:solidFill>
                  <a:srgbClr val="00B0F0"/>
                </a:solidFill>
                <a:latin typeface="Britannic Bold" pitchFamily="34" charset="0"/>
              </a:rPr>
              <a:t>ERG</a:t>
            </a:r>
            <a:r>
              <a:rPr kumimoji="1" lang="en-US" altLang="ja-JP" dirty="0">
                <a:solidFill>
                  <a:srgbClr val="00B0F0"/>
                </a:solidFill>
              </a:rPr>
              <a:t>-SC plug-in</a:t>
            </a:r>
            <a:r>
              <a:rPr kumimoji="1" lang="en-US" altLang="ja-JP" dirty="0">
                <a:solidFill>
                  <a:srgbClr val="000000"/>
                </a:solidFill>
              </a:rPr>
              <a:t> for TDAS</a:t>
            </a:r>
            <a:endParaRPr kumimoji="1" lang="ja-JP" altLang="en-US" dirty="0">
              <a:solidFill>
                <a:srgbClr val="000000"/>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685800" y="152400"/>
            <a:ext cx="7772400" cy="838200"/>
          </a:xfrm>
        </p:spPr>
        <p:txBody>
          <a:bodyPr/>
          <a:lstStyle/>
          <a:p>
            <a:pPr eaLnBrk="1" hangingPunct="1"/>
            <a:r>
              <a:rPr lang="en-ZA" b="1" smtClean="0">
                <a:solidFill>
                  <a:srgbClr val="333399"/>
                </a:solidFill>
              </a:rPr>
              <a:t>Sanae Radar</a:t>
            </a:r>
            <a:endParaRPr lang="en-GB" b="1" smtClean="0">
              <a:solidFill>
                <a:srgbClr val="333399"/>
              </a:solidFill>
            </a:endParaRPr>
          </a:p>
        </p:txBody>
      </p:sp>
      <p:sp>
        <p:nvSpPr>
          <p:cNvPr id="2051" name="Rectangle 3"/>
          <p:cNvSpPr>
            <a:spLocks noGrp="1" noChangeArrowheads="1"/>
          </p:cNvSpPr>
          <p:nvPr>
            <p:ph type="body" sz="half" idx="1"/>
          </p:nvPr>
        </p:nvSpPr>
        <p:spPr>
          <a:xfrm>
            <a:off x="3" y="981078"/>
            <a:ext cx="5737225" cy="719138"/>
          </a:xfrm>
        </p:spPr>
        <p:txBody>
          <a:bodyPr/>
          <a:lstStyle/>
          <a:p>
            <a:pPr eaLnBrk="1" hangingPunct="1">
              <a:lnSpc>
                <a:spcPct val="90000"/>
              </a:lnSpc>
              <a:buFontTx/>
              <a:buNone/>
            </a:pPr>
            <a:r>
              <a:rPr lang="en-ZA" sz="4400" b="1" dirty="0" smtClean="0">
                <a:solidFill>
                  <a:srgbClr val="333399"/>
                </a:solidFill>
              </a:rPr>
              <a:t>  </a:t>
            </a:r>
            <a:r>
              <a:rPr lang="en-ZA" b="1" dirty="0" smtClean="0">
                <a:solidFill>
                  <a:srgbClr val="333399"/>
                </a:solidFill>
              </a:rPr>
              <a:t>Radar Operations:</a:t>
            </a:r>
          </a:p>
        </p:txBody>
      </p:sp>
      <p:pic>
        <p:nvPicPr>
          <p:cNvPr id="2052" name="Picture 7" descr="C:\Images\UKZN logo\UKZNlogo-lstransp.GIF"/>
          <p:cNvPicPr>
            <a:picLocks noChangeAspect="1" noChangeArrowheads="1"/>
          </p:cNvPicPr>
          <p:nvPr/>
        </p:nvPicPr>
        <p:blipFill>
          <a:blip r:embed="rId3" cstate="print"/>
          <a:srcRect/>
          <a:stretch>
            <a:fillRect/>
          </a:stretch>
        </p:blipFill>
        <p:spPr bwMode="auto">
          <a:xfrm>
            <a:off x="152400" y="5940428"/>
            <a:ext cx="2362200" cy="765175"/>
          </a:xfrm>
          <a:prstGeom prst="rect">
            <a:avLst/>
          </a:prstGeom>
          <a:noFill/>
          <a:ln w="9525">
            <a:noFill/>
            <a:miter lim="800000"/>
            <a:headEnd/>
            <a:tailEnd/>
          </a:ln>
        </p:spPr>
      </p:pic>
      <p:pic>
        <p:nvPicPr>
          <p:cNvPr id="2053" name="Picture 6" descr="New Antenna pic0046.jpg"/>
          <p:cNvPicPr>
            <a:picLocks noChangeAspect="1"/>
          </p:cNvPicPr>
          <p:nvPr/>
        </p:nvPicPr>
        <p:blipFill>
          <a:blip r:embed="rId4" cstate="print"/>
          <a:srcRect/>
          <a:stretch>
            <a:fillRect/>
          </a:stretch>
        </p:blipFill>
        <p:spPr bwMode="auto">
          <a:xfrm>
            <a:off x="4214813" y="1857375"/>
            <a:ext cx="4797425" cy="3211513"/>
          </a:xfrm>
          <a:prstGeom prst="rect">
            <a:avLst/>
          </a:prstGeom>
          <a:noFill/>
          <a:ln w="9525">
            <a:noFill/>
            <a:miter lim="800000"/>
            <a:headEnd/>
            <a:tailEnd/>
          </a:ln>
        </p:spPr>
      </p:pic>
      <p:sp>
        <p:nvSpPr>
          <p:cNvPr id="2054" name="Rectangle 3"/>
          <p:cNvSpPr>
            <a:spLocks noChangeArrowheads="1"/>
          </p:cNvSpPr>
          <p:nvPr/>
        </p:nvSpPr>
        <p:spPr bwMode="auto">
          <a:xfrm>
            <a:off x="179388" y="1700213"/>
            <a:ext cx="4106862" cy="4105275"/>
          </a:xfrm>
          <a:prstGeom prst="rect">
            <a:avLst/>
          </a:prstGeom>
          <a:noFill/>
          <a:ln w="9525">
            <a:noFill/>
            <a:miter lim="800000"/>
            <a:headEnd/>
            <a:tailEnd/>
          </a:ln>
        </p:spPr>
        <p:txBody>
          <a:bodyPr lIns="91428" tIns="45714" rIns="91428" bIns="45714"/>
          <a:lstStyle/>
          <a:p>
            <a:pPr marL="342856" indent="-342856" fontAlgn="base">
              <a:spcBef>
                <a:spcPct val="20000"/>
              </a:spcBef>
              <a:spcAft>
                <a:spcPct val="0"/>
              </a:spcAft>
              <a:buFontTx/>
              <a:buChar char="•"/>
            </a:pPr>
            <a:r>
              <a:rPr lang="en-ZA" sz="2000" dirty="0">
                <a:solidFill>
                  <a:srgbClr val="333399"/>
                </a:solidFill>
              </a:rPr>
              <a:t>Radar operated on full array </a:t>
            </a:r>
          </a:p>
          <a:p>
            <a:pPr marL="342856" indent="-342856" fontAlgn="base">
              <a:spcBef>
                <a:spcPct val="0"/>
              </a:spcBef>
              <a:spcAft>
                <a:spcPct val="0"/>
              </a:spcAft>
            </a:pPr>
            <a:r>
              <a:rPr lang="en-ZA" sz="2000" dirty="0">
                <a:solidFill>
                  <a:srgbClr val="333399"/>
                </a:solidFill>
              </a:rPr>
              <a:t>	of 16 folded dipole antennas </a:t>
            </a:r>
          </a:p>
          <a:p>
            <a:pPr marL="342856" indent="-342856" fontAlgn="base">
              <a:spcBef>
                <a:spcPct val="0"/>
              </a:spcBef>
              <a:spcAft>
                <a:spcPct val="0"/>
              </a:spcAft>
            </a:pPr>
            <a:r>
              <a:rPr lang="en-ZA" sz="2000" dirty="0">
                <a:solidFill>
                  <a:srgbClr val="333399"/>
                </a:solidFill>
              </a:rPr>
              <a:t>	from February 2010</a:t>
            </a:r>
          </a:p>
          <a:p>
            <a:pPr marL="342856" indent="-342856" fontAlgn="base">
              <a:spcBef>
                <a:spcPct val="20000"/>
              </a:spcBef>
              <a:spcAft>
                <a:spcPct val="0"/>
              </a:spcAft>
              <a:buFontTx/>
              <a:buChar char="•"/>
            </a:pPr>
            <a:r>
              <a:rPr lang="en-ZA" sz="2000" dirty="0">
                <a:solidFill>
                  <a:srgbClr val="333399"/>
                </a:solidFill>
              </a:rPr>
              <a:t>Gain up to standard, good scatter (gain was slightly compromised with 14 </a:t>
            </a:r>
          </a:p>
          <a:p>
            <a:pPr marL="342856" indent="-342856" fontAlgn="base">
              <a:spcBef>
                <a:spcPct val="0"/>
              </a:spcBef>
              <a:spcAft>
                <a:spcPct val="0"/>
              </a:spcAft>
            </a:pPr>
            <a:r>
              <a:rPr lang="en-ZA" sz="2000" dirty="0">
                <a:solidFill>
                  <a:srgbClr val="333399"/>
                </a:solidFill>
              </a:rPr>
              <a:t>	antennas in 2009)</a:t>
            </a:r>
          </a:p>
          <a:p>
            <a:pPr marL="342856" indent="-342856" fontAlgn="base">
              <a:spcBef>
                <a:spcPct val="20000"/>
              </a:spcBef>
              <a:spcAft>
                <a:spcPct val="0"/>
              </a:spcAft>
              <a:buFontTx/>
              <a:buChar char="•"/>
            </a:pPr>
            <a:r>
              <a:rPr lang="en-ZA" sz="2000" dirty="0">
                <a:solidFill>
                  <a:srgbClr val="333399"/>
                </a:solidFill>
              </a:rPr>
              <a:t>Minimal down time; maintenance 12-31 Jan. 2011</a:t>
            </a:r>
          </a:p>
          <a:p>
            <a:pPr marL="342856" indent="-342856" fontAlgn="base">
              <a:spcBef>
                <a:spcPct val="20000"/>
              </a:spcBef>
              <a:spcAft>
                <a:spcPct val="0"/>
              </a:spcAft>
              <a:buFontTx/>
              <a:buChar char="•"/>
            </a:pPr>
            <a:r>
              <a:rPr lang="en-ZA" sz="2000" dirty="0">
                <a:solidFill>
                  <a:srgbClr val="333399"/>
                </a:solidFill>
              </a:rPr>
              <a:t>Data sent overnight to Durban, onward transmission to APL. </a:t>
            </a:r>
          </a:p>
          <a:p>
            <a:pPr marL="342856" indent="-342856" fontAlgn="base">
              <a:spcBef>
                <a:spcPct val="0"/>
              </a:spcBef>
              <a:spcAft>
                <a:spcPct val="0"/>
              </a:spcAft>
            </a:pPr>
            <a:r>
              <a:rPr lang="en-GB" sz="2000" dirty="0">
                <a:solidFill>
                  <a:srgbClr val="333399"/>
                </a:solidFill>
              </a:rPr>
              <a:t>	2010 data </a:t>
            </a:r>
            <a:r>
              <a:rPr lang="en-ZA" sz="2000" dirty="0">
                <a:solidFill>
                  <a:srgbClr val="333399"/>
                </a:solidFill>
              </a:rPr>
              <a:t>included in SD data distribution. </a:t>
            </a:r>
          </a:p>
        </p:txBody>
      </p:sp>
      <p:pic>
        <p:nvPicPr>
          <p:cNvPr id="2055" name="Picture 9" descr="SANSA Space Sci transp.png"/>
          <p:cNvPicPr>
            <a:picLocks noChangeAspect="1"/>
          </p:cNvPicPr>
          <p:nvPr/>
        </p:nvPicPr>
        <p:blipFill>
          <a:blip r:embed="rId5" cstate="print"/>
          <a:srcRect/>
          <a:stretch>
            <a:fillRect/>
          </a:stretch>
        </p:blipFill>
        <p:spPr bwMode="auto">
          <a:xfrm>
            <a:off x="6858003" y="5959478"/>
            <a:ext cx="2143125" cy="701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85800" y="0"/>
            <a:ext cx="7772400" cy="1143000"/>
          </a:xfrm>
        </p:spPr>
        <p:txBody>
          <a:bodyPr/>
          <a:lstStyle/>
          <a:p>
            <a:pPr eaLnBrk="1" hangingPunct="1"/>
            <a:r>
              <a:rPr lang="en-ZA" b="1" smtClean="0">
                <a:solidFill>
                  <a:srgbClr val="333399"/>
                </a:solidFill>
              </a:rPr>
              <a:t>Sanae Radar</a:t>
            </a:r>
            <a:endParaRPr lang="en-GB" b="1" smtClean="0">
              <a:solidFill>
                <a:srgbClr val="333399"/>
              </a:solidFill>
            </a:endParaRPr>
          </a:p>
        </p:txBody>
      </p:sp>
      <p:sp>
        <p:nvSpPr>
          <p:cNvPr id="3075" name="Rectangle 3"/>
          <p:cNvSpPr>
            <a:spLocks noGrp="1" noChangeArrowheads="1"/>
          </p:cNvSpPr>
          <p:nvPr>
            <p:ph type="body" sz="half" idx="1"/>
          </p:nvPr>
        </p:nvSpPr>
        <p:spPr>
          <a:xfrm>
            <a:off x="107953" y="1643063"/>
            <a:ext cx="5464175" cy="4298950"/>
          </a:xfrm>
        </p:spPr>
        <p:txBody>
          <a:bodyPr/>
          <a:lstStyle/>
          <a:p>
            <a:pPr eaLnBrk="1" hangingPunct="1"/>
            <a:r>
              <a:rPr lang="en-ZA" sz="1800" dirty="0" smtClean="0">
                <a:solidFill>
                  <a:srgbClr val="333399"/>
                </a:solidFill>
              </a:rPr>
              <a:t>Erhard </a:t>
            </a:r>
            <a:r>
              <a:rPr lang="en-ZA" sz="1800" dirty="0" err="1" smtClean="0">
                <a:solidFill>
                  <a:srgbClr val="333399"/>
                </a:solidFill>
              </a:rPr>
              <a:t>Mravlag</a:t>
            </a:r>
            <a:r>
              <a:rPr lang="en-ZA" sz="1800" dirty="0" smtClean="0">
                <a:solidFill>
                  <a:srgbClr val="333399"/>
                </a:solidFill>
              </a:rPr>
              <a:t> resigned in September 2010</a:t>
            </a:r>
          </a:p>
          <a:p>
            <a:pPr eaLnBrk="1" hangingPunct="1"/>
            <a:r>
              <a:rPr lang="en-ZA" sz="1800" dirty="0" smtClean="0">
                <a:solidFill>
                  <a:srgbClr val="333399"/>
                </a:solidFill>
              </a:rPr>
              <a:t>Judy Stephenson took over as Data Manager</a:t>
            </a:r>
          </a:p>
          <a:p>
            <a:pPr eaLnBrk="1" hangingPunct="1"/>
            <a:r>
              <a:rPr lang="en-ZA" sz="1800" dirty="0" smtClean="0">
                <a:solidFill>
                  <a:srgbClr val="333399"/>
                </a:solidFill>
              </a:rPr>
              <a:t>Lindsay Magnus resigned from his post at HMO in March 2011, quit as PI</a:t>
            </a:r>
          </a:p>
          <a:p>
            <a:pPr eaLnBrk="1" hangingPunct="1"/>
            <a:r>
              <a:rPr lang="en-ZA" sz="1800" dirty="0" smtClean="0">
                <a:solidFill>
                  <a:srgbClr val="333399"/>
                </a:solidFill>
              </a:rPr>
              <a:t>Jon Rash returns as PI</a:t>
            </a:r>
          </a:p>
          <a:p>
            <a:pPr eaLnBrk="1" hangingPunct="1"/>
            <a:r>
              <a:rPr lang="en-ZA" sz="1800" dirty="0" smtClean="0">
                <a:solidFill>
                  <a:srgbClr val="333399"/>
                </a:solidFill>
              </a:rPr>
              <a:t>New Technology Manager at HMO is </a:t>
            </a:r>
            <a:r>
              <a:rPr lang="en-ZA" sz="1800" dirty="0" err="1" smtClean="0">
                <a:solidFill>
                  <a:srgbClr val="333399"/>
                </a:solidFill>
              </a:rPr>
              <a:t>Kessie</a:t>
            </a:r>
            <a:r>
              <a:rPr lang="en-ZA" sz="1800" dirty="0" smtClean="0">
                <a:solidFill>
                  <a:srgbClr val="333399"/>
                </a:solidFill>
              </a:rPr>
              <a:t> </a:t>
            </a:r>
            <a:r>
              <a:rPr lang="en-ZA" sz="1800" dirty="0" err="1" smtClean="0">
                <a:solidFill>
                  <a:srgbClr val="333399"/>
                </a:solidFill>
              </a:rPr>
              <a:t>Govender</a:t>
            </a:r>
            <a:r>
              <a:rPr lang="en-ZA" sz="1800" dirty="0" smtClean="0">
                <a:solidFill>
                  <a:srgbClr val="333399"/>
                </a:solidFill>
              </a:rPr>
              <a:t> (ex UKZN); includes management of </a:t>
            </a:r>
            <a:r>
              <a:rPr lang="en-ZA" sz="1800" dirty="0" err="1" smtClean="0">
                <a:solidFill>
                  <a:srgbClr val="333399"/>
                </a:solidFill>
              </a:rPr>
              <a:t>Sanae</a:t>
            </a:r>
            <a:r>
              <a:rPr lang="en-ZA" sz="1800" dirty="0" smtClean="0">
                <a:solidFill>
                  <a:srgbClr val="333399"/>
                </a:solidFill>
              </a:rPr>
              <a:t> radar operations</a:t>
            </a:r>
          </a:p>
          <a:p>
            <a:pPr eaLnBrk="1" hangingPunct="1"/>
            <a:r>
              <a:rPr lang="en-ZA" sz="1800" dirty="0" err="1" smtClean="0">
                <a:solidFill>
                  <a:srgbClr val="333399"/>
                </a:solidFill>
              </a:rPr>
              <a:t>Hermanus</a:t>
            </a:r>
            <a:r>
              <a:rPr lang="en-ZA" sz="1800" dirty="0" smtClean="0">
                <a:solidFill>
                  <a:srgbClr val="333399"/>
                </a:solidFill>
              </a:rPr>
              <a:t> Magnetic Observatory (HMO) now SANSA Space Science, ‘research arm’ of SANSA</a:t>
            </a:r>
          </a:p>
          <a:p>
            <a:pPr eaLnBrk="1" hangingPunct="1">
              <a:buFontTx/>
              <a:buNone/>
            </a:pPr>
            <a:r>
              <a:rPr lang="en-ZA" sz="1800" dirty="0" smtClean="0">
                <a:solidFill>
                  <a:srgbClr val="333399"/>
                </a:solidFill>
              </a:rPr>
              <a:t>	[SANSA = South African National Space Agency, established 2009, CEO </a:t>
            </a:r>
            <a:r>
              <a:rPr lang="en-ZA" sz="1800" dirty="0" err="1" smtClean="0">
                <a:solidFill>
                  <a:srgbClr val="333399"/>
                </a:solidFill>
              </a:rPr>
              <a:t>Sandile</a:t>
            </a:r>
            <a:r>
              <a:rPr lang="en-ZA" sz="1800" dirty="0" smtClean="0">
                <a:solidFill>
                  <a:srgbClr val="333399"/>
                </a:solidFill>
              </a:rPr>
              <a:t> </a:t>
            </a:r>
            <a:r>
              <a:rPr lang="en-ZA" sz="1800" dirty="0" err="1" smtClean="0">
                <a:solidFill>
                  <a:srgbClr val="333399"/>
                </a:solidFill>
              </a:rPr>
              <a:t>Malinga</a:t>
            </a:r>
            <a:r>
              <a:rPr lang="en-ZA" sz="1800" dirty="0" smtClean="0">
                <a:solidFill>
                  <a:srgbClr val="333399"/>
                </a:solidFill>
              </a:rPr>
              <a:t>]</a:t>
            </a:r>
          </a:p>
          <a:p>
            <a:pPr eaLnBrk="1" hangingPunct="1"/>
            <a:r>
              <a:rPr lang="en-ZA" sz="1800" dirty="0" smtClean="0">
                <a:solidFill>
                  <a:srgbClr val="333399"/>
                </a:solidFill>
              </a:rPr>
              <a:t>Changes in funding SA Space Science research, and in Antarctic funding (may be for better)</a:t>
            </a:r>
            <a:endParaRPr lang="en-GB" sz="1800" dirty="0" smtClean="0">
              <a:solidFill>
                <a:srgbClr val="333399"/>
              </a:solidFill>
            </a:endParaRPr>
          </a:p>
          <a:p>
            <a:pPr eaLnBrk="1" hangingPunct="1">
              <a:lnSpc>
                <a:spcPct val="80000"/>
              </a:lnSpc>
              <a:buFontTx/>
              <a:buNone/>
            </a:pPr>
            <a:endParaRPr lang="en-ZA" sz="1400" dirty="0" smtClean="0">
              <a:solidFill>
                <a:srgbClr val="333399"/>
              </a:solidFill>
            </a:endParaRPr>
          </a:p>
        </p:txBody>
      </p:sp>
      <p:pic>
        <p:nvPicPr>
          <p:cNvPr id="3076" name="Picture 21" descr="C:\Images\UKZN logo\UKZNlogo-lstransp.GIF"/>
          <p:cNvPicPr>
            <a:picLocks noChangeAspect="1" noChangeArrowheads="1"/>
          </p:cNvPicPr>
          <p:nvPr/>
        </p:nvPicPr>
        <p:blipFill>
          <a:blip r:embed="rId3" cstate="print"/>
          <a:srcRect/>
          <a:stretch>
            <a:fillRect/>
          </a:stretch>
        </p:blipFill>
        <p:spPr bwMode="auto">
          <a:xfrm>
            <a:off x="152400" y="5940428"/>
            <a:ext cx="2362200" cy="765175"/>
          </a:xfrm>
          <a:prstGeom prst="rect">
            <a:avLst/>
          </a:prstGeom>
          <a:noFill/>
          <a:ln w="9525">
            <a:noFill/>
            <a:miter lim="800000"/>
            <a:headEnd/>
            <a:tailEnd/>
          </a:ln>
        </p:spPr>
      </p:pic>
      <p:sp>
        <p:nvSpPr>
          <p:cNvPr id="3077" name="Rectangle 3"/>
          <p:cNvSpPr>
            <a:spLocks noChangeArrowheads="1"/>
          </p:cNvSpPr>
          <p:nvPr/>
        </p:nvSpPr>
        <p:spPr bwMode="auto">
          <a:xfrm>
            <a:off x="0" y="1071566"/>
            <a:ext cx="5327650" cy="574675"/>
          </a:xfrm>
          <a:prstGeom prst="rect">
            <a:avLst/>
          </a:prstGeom>
          <a:noFill/>
          <a:ln w="9525">
            <a:noFill/>
            <a:miter lim="800000"/>
            <a:headEnd/>
            <a:tailEnd/>
          </a:ln>
        </p:spPr>
        <p:txBody>
          <a:bodyPr lIns="91428" tIns="45714" rIns="91428" bIns="45714"/>
          <a:lstStyle/>
          <a:p>
            <a:pPr marL="342856" indent="-342856" fontAlgn="base">
              <a:lnSpc>
                <a:spcPct val="90000"/>
              </a:lnSpc>
              <a:spcBef>
                <a:spcPct val="20000"/>
              </a:spcBef>
              <a:spcAft>
                <a:spcPct val="0"/>
              </a:spcAft>
            </a:pPr>
            <a:r>
              <a:rPr lang="en-ZA" sz="3200" b="1" dirty="0">
                <a:solidFill>
                  <a:srgbClr val="333399"/>
                </a:solidFill>
              </a:rPr>
              <a:t>    Changes:</a:t>
            </a:r>
          </a:p>
        </p:txBody>
      </p:sp>
      <p:pic>
        <p:nvPicPr>
          <p:cNvPr id="3078" name="Picture 7" descr="20110331d-12.jpg"/>
          <p:cNvPicPr>
            <a:picLocks noChangeAspect="1"/>
          </p:cNvPicPr>
          <p:nvPr/>
        </p:nvPicPr>
        <p:blipFill>
          <a:blip r:embed="rId4" cstate="print"/>
          <a:srcRect r="2190"/>
          <a:stretch>
            <a:fillRect/>
          </a:stretch>
        </p:blipFill>
        <p:spPr bwMode="auto">
          <a:xfrm>
            <a:off x="5715003" y="2157413"/>
            <a:ext cx="3214688" cy="3495675"/>
          </a:xfrm>
          <a:prstGeom prst="rect">
            <a:avLst/>
          </a:prstGeom>
          <a:noFill/>
          <a:ln w="9525">
            <a:noFill/>
            <a:miter lim="800000"/>
            <a:headEnd/>
            <a:tailEnd/>
          </a:ln>
        </p:spPr>
      </p:pic>
      <p:pic>
        <p:nvPicPr>
          <p:cNvPr id="3079" name="Picture 5" descr="C:\DOCS-WW\Research\SHARE\HMO\HMO logo transp.GIF"/>
          <p:cNvPicPr>
            <a:picLocks noChangeAspect="1" noChangeArrowheads="1"/>
          </p:cNvPicPr>
          <p:nvPr/>
        </p:nvPicPr>
        <p:blipFill>
          <a:blip r:embed="rId5" cstate="print"/>
          <a:srcRect/>
          <a:stretch>
            <a:fillRect/>
          </a:stretch>
        </p:blipFill>
        <p:spPr bwMode="auto">
          <a:xfrm>
            <a:off x="4786313" y="5883275"/>
            <a:ext cx="1163637" cy="831850"/>
          </a:xfrm>
          <a:prstGeom prst="rect">
            <a:avLst/>
          </a:prstGeom>
          <a:noFill/>
          <a:ln w="9525">
            <a:noFill/>
            <a:miter lim="800000"/>
            <a:headEnd/>
            <a:tailEnd/>
          </a:ln>
        </p:spPr>
      </p:pic>
      <p:sp>
        <p:nvSpPr>
          <p:cNvPr id="11" name="Striped Right Arrow 10"/>
          <p:cNvSpPr/>
          <p:nvPr/>
        </p:nvSpPr>
        <p:spPr>
          <a:xfrm>
            <a:off x="6000751" y="6143628"/>
            <a:ext cx="357188" cy="357188"/>
          </a:xfrm>
          <a:prstGeom prst="stripedRightArrow">
            <a:avLst/>
          </a:prstGeom>
          <a:solidFill>
            <a:schemeClr val="accent6">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anchor="ctr"/>
          <a:lstStyle/>
          <a:p>
            <a:pPr algn="ctr" fontAlgn="base">
              <a:spcBef>
                <a:spcPct val="0"/>
              </a:spcBef>
              <a:spcAft>
                <a:spcPct val="0"/>
              </a:spcAft>
              <a:defRPr/>
            </a:pPr>
            <a:endParaRPr lang="en-US" sz="2400" dirty="0">
              <a:solidFill>
                <a:srgbClr val="FFFFFF"/>
              </a:solidFill>
            </a:endParaRPr>
          </a:p>
        </p:txBody>
      </p:sp>
      <p:pic>
        <p:nvPicPr>
          <p:cNvPr id="3081" name="Picture 11" descr="Judy Stephenson.jpg"/>
          <p:cNvPicPr>
            <a:picLocks noChangeAspect="1"/>
          </p:cNvPicPr>
          <p:nvPr/>
        </p:nvPicPr>
        <p:blipFill>
          <a:blip r:embed="rId6" cstate="print"/>
          <a:srcRect/>
          <a:stretch>
            <a:fillRect/>
          </a:stretch>
        </p:blipFill>
        <p:spPr bwMode="auto">
          <a:xfrm>
            <a:off x="5715003" y="1143000"/>
            <a:ext cx="785813" cy="903288"/>
          </a:xfrm>
          <a:prstGeom prst="rect">
            <a:avLst/>
          </a:prstGeom>
          <a:noFill/>
          <a:ln w="9525">
            <a:noFill/>
            <a:miter lim="800000"/>
            <a:headEnd/>
            <a:tailEnd/>
          </a:ln>
        </p:spPr>
      </p:pic>
      <p:pic>
        <p:nvPicPr>
          <p:cNvPr id="3082" name="Picture 14" descr="Kessie Govender 3.jpg"/>
          <p:cNvPicPr>
            <a:picLocks noChangeAspect="1"/>
          </p:cNvPicPr>
          <p:nvPr/>
        </p:nvPicPr>
        <p:blipFill>
          <a:blip r:embed="rId7" cstate="print"/>
          <a:srcRect/>
          <a:stretch>
            <a:fillRect/>
          </a:stretch>
        </p:blipFill>
        <p:spPr bwMode="auto">
          <a:xfrm>
            <a:off x="8215313" y="1143003"/>
            <a:ext cx="714375" cy="928688"/>
          </a:xfrm>
          <a:prstGeom prst="rect">
            <a:avLst/>
          </a:prstGeom>
          <a:noFill/>
          <a:ln w="9525">
            <a:noFill/>
            <a:miter lim="800000"/>
            <a:headEnd/>
            <a:tailEnd/>
          </a:ln>
        </p:spPr>
      </p:pic>
      <p:sp>
        <p:nvSpPr>
          <p:cNvPr id="16" name="TextBox 15"/>
          <p:cNvSpPr txBox="1"/>
          <p:nvPr/>
        </p:nvSpPr>
        <p:spPr>
          <a:xfrm>
            <a:off x="6500813" y="1143003"/>
            <a:ext cx="1428750" cy="280545"/>
          </a:xfrm>
          <a:prstGeom prst="rect">
            <a:avLst/>
          </a:prstGeom>
          <a:noFill/>
        </p:spPr>
        <p:txBody>
          <a:bodyPr lIns="91428" tIns="45714" rIns="91428" bIns="45714">
            <a:spAutoFit/>
          </a:bodyPr>
          <a:lstStyle/>
          <a:p>
            <a:pPr fontAlgn="base">
              <a:spcBef>
                <a:spcPct val="0"/>
              </a:spcBef>
              <a:spcAft>
                <a:spcPct val="0"/>
              </a:spcAft>
              <a:defRPr/>
            </a:pPr>
            <a:r>
              <a:rPr lang="en-US" sz="1200" i="1" dirty="0">
                <a:solidFill>
                  <a:srgbClr val="2D2DB9">
                    <a:lumMod val="75000"/>
                  </a:srgbClr>
                </a:solidFill>
                <a:cs typeface="Tahoma" pitchFamily="34" charset="0"/>
              </a:rPr>
              <a:t>Judy Stephenson </a:t>
            </a:r>
          </a:p>
        </p:txBody>
      </p:sp>
      <p:sp>
        <p:nvSpPr>
          <p:cNvPr id="17" name="TextBox 16"/>
          <p:cNvSpPr txBox="1"/>
          <p:nvPr/>
        </p:nvSpPr>
        <p:spPr>
          <a:xfrm>
            <a:off x="6715128" y="1795463"/>
            <a:ext cx="1500188" cy="276987"/>
          </a:xfrm>
          <a:prstGeom prst="rect">
            <a:avLst/>
          </a:prstGeom>
          <a:noFill/>
        </p:spPr>
        <p:txBody>
          <a:bodyPr lIns="91428" tIns="45714" rIns="91428" bIns="45714">
            <a:spAutoFit/>
          </a:bodyPr>
          <a:lstStyle/>
          <a:p>
            <a:pPr algn="r" fontAlgn="base">
              <a:spcBef>
                <a:spcPct val="0"/>
              </a:spcBef>
              <a:spcAft>
                <a:spcPct val="0"/>
              </a:spcAft>
              <a:defRPr/>
            </a:pPr>
            <a:r>
              <a:rPr lang="en-US" sz="1200" i="1" dirty="0" err="1">
                <a:solidFill>
                  <a:srgbClr val="2D2DB9">
                    <a:lumMod val="75000"/>
                  </a:srgbClr>
                </a:solidFill>
                <a:cs typeface="Tahoma" pitchFamily="34" charset="0"/>
              </a:rPr>
              <a:t>Kessie</a:t>
            </a:r>
            <a:r>
              <a:rPr lang="en-US" sz="1200" i="1" dirty="0">
                <a:solidFill>
                  <a:srgbClr val="2D2DB9">
                    <a:lumMod val="75000"/>
                  </a:srgbClr>
                </a:solidFill>
                <a:cs typeface="Tahoma" pitchFamily="34" charset="0"/>
              </a:rPr>
              <a:t> </a:t>
            </a:r>
            <a:r>
              <a:rPr lang="en-US" sz="1200" i="1" dirty="0" err="1">
                <a:solidFill>
                  <a:srgbClr val="2D2DB9">
                    <a:lumMod val="75000"/>
                  </a:srgbClr>
                </a:solidFill>
                <a:cs typeface="Tahoma" pitchFamily="34" charset="0"/>
              </a:rPr>
              <a:t>Govender</a:t>
            </a:r>
            <a:r>
              <a:rPr lang="en-US" sz="1200" i="1" dirty="0">
                <a:solidFill>
                  <a:srgbClr val="2D2DB9">
                    <a:lumMod val="75000"/>
                  </a:srgbClr>
                </a:solidFill>
                <a:cs typeface="Tahoma" pitchFamily="34" charset="0"/>
              </a:rPr>
              <a:t> </a:t>
            </a:r>
          </a:p>
        </p:txBody>
      </p:sp>
      <p:pic>
        <p:nvPicPr>
          <p:cNvPr id="3085" name="Picture 17" descr="SANSA Space Sci transp.png"/>
          <p:cNvPicPr>
            <a:picLocks noChangeAspect="1"/>
          </p:cNvPicPr>
          <p:nvPr/>
        </p:nvPicPr>
        <p:blipFill>
          <a:blip r:embed="rId8" cstate="print"/>
          <a:srcRect/>
          <a:stretch>
            <a:fillRect/>
          </a:stretch>
        </p:blipFill>
        <p:spPr bwMode="auto">
          <a:xfrm>
            <a:off x="6500816" y="5857878"/>
            <a:ext cx="2454275" cy="803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sz="quarter"/>
          </p:nvPr>
        </p:nvSpPr>
        <p:spPr>
          <a:xfrm>
            <a:off x="685800" y="2057400"/>
            <a:ext cx="7772400" cy="1143000"/>
          </a:xfrm>
        </p:spPr>
        <p:txBody>
          <a:bodyPr/>
          <a:lstStyle/>
          <a:p>
            <a:r>
              <a:rPr lang="en-US" altLang="ja-JP" sz="3200" b="1" dirty="0" err="1" smtClean="0">
                <a:ea typeface="ＭＳ Ｐゴシック"/>
                <a:cs typeface="ＭＳ Ｐゴシック"/>
              </a:rPr>
              <a:t>SuperDARN</a:t>
            </a:r>
            <a:r>
              <a:rPr lang="en-US" altLang="ja-JP" sz="3200" b="1" dirty="0" smtClean="0">
                <a:ea typeface="ＭＳ Ｐゴシック"/>
                <a:cs typeface="ＭＳ Ｐゴシック"/>
              </a:rPr>
              <a:t> 2011 Radar Status:</a:t>
            </a:r>
            <a:br>
              <a:rPr lang="en-US" altLang="ja-JP" sz="3200" b="1" dirty="0" smtClean="0">
                <a:ea typeface="ＭＳ Ｐゴシック"/>
                <a:cs typeface="ＭＳ Ｐゴシック"/>
              </a:rPr>
            </a:br>
            <a:r>
              <a:rPr lang="en-US" altLang="ja-JP" sz="3200" b="1" dirty="0" smtClean="0">
                <a:ea typeface="ＭＳ Ｐゴシック"/>
                <a:cs typeface="ＭＳ Ｐゴシック"/>
              </a:rPr>
              <a:t>Virginia Tech</a:t>
            </a:r>
            <a:endParaRPr lang="en-US" sz="2400" b="1" dirty="0" smtClean="0"/>
          </a:p>
        </p:txBody>
      </p:sp>
      <p:sp>
        <p:nvSpPr>
          <p:cNvPr id="4099" name="Rectangle 3"/>
          <p:cNvSpPr>
            <a:spLocks noGrp="1" noChangeArrowheads="1"/>
          </p:cNvSpPr>
          <p:nvPr>
            <p:ph type="subTitle" sz="quarter" idx="1"/>
          </p:nvPr>
        </p:nvSpPr>
        <p:spPr>
          <a:xfrm>
            <a:off x="1143003" y="3505200"/>
            <a:ext cx="6400800" cy="2057400"/>
          </a:xfrm>
        </p:spPr>
        <p:txBody>
          <a:bodyPr/>
          <a:lstStyle/>
          <a:p>
            <a:pPr>
              <a:lnSpc>
                <a:spcPct val="150000"/>
              </a:lnSpc>
            </a:pPr>
            <a:r>
              <a:rPr lang="en-US" altLang="ja-JP" sz="2800" b="1" i="1" dirty="0" smtClean="0">
                <a:ea typeface="ＭＳ Ｐゴシック"/>
                <a:cs typeface="ＭＳ Ｐゴシック"/>
              </a:rPr>
              <a:t>Goose Bay</a:t>
            </a:r>
          </a:p>
          <a:p>
            <a:pPr>
              <a:lnSpc>
                <a:spcPct val="150000"/>
              </a:lnSpc>
            </a:pPr>
            <a:r>
              <a:rPr lang="en-US" altLang="ja-JP" sz="2800" b="1" i="1" dirty="0" err="1" smtClean="0">
                <a:ea typeface="ＭＳ Ｐゴシック"/>
                <a:cs typeface="ＭＳ Ｐゴシック"/>
              </a:rPr>
              <a:t>Kapuskasing</a:t>
            </a:r>
            <a:endParaRPr lang="en-US" altLang="ja-JP" sz="2800" b="1" i="1" dirty="0" smtClean="0">
              <a:ea typeface="ＭＳ Ｐゴシック"/>
              <a:cs typeface="ＭＳ Ｐゴシック"/>
            </a:endParaRPr>
          </a:p>
          <a:p>
            <a:pPr>
              <a:lnSpc>
                <a:spcPct val="150000"/>
              </a:lnSpc>
            </a:pPr>
            <a:r>
              <a:rPr lang="en-US" altLang="ja-JP" sz="2800" b="1" i="1" dirty="0" smtClean="0">
                <a:ea typeface="ＭＳ Ｐゴシック"/>
                <a:cs typeface="ＭＳ Ｐゴシック"/>
              </a:rPr>
              <a:t>Blackstone</a:t>
            </a:r>
          </a:p>
          <a:p>
            <a:pPr algn="l"/>
            <a:endParaRPr lang="en-US" altLang="ja-JP" sz="2000" b="1" dirty="0" smtClean="0">
              <a:ea typeface="ＭＳ Ｐゴシック"/>
              <a:cs typeface="ＭＳ Ｐゴシック"/>
            </a:endParaRPr>
          </a:p>
          <a:p>
            <a:pPr algn="l"/>
            <a:r>
              <a:rPr lang="en-US" sz="2000" b="1" baseline="30000" dirty="0" smtClean="0"/>
              <a:t> </a:t>
            </a:r>
            <a:endParaRPr lang="en-US" sz="2000" b="1" dirty="0" smtClean="0"/>
          </a:p>
        </p:txBody>
      </p:sp>
      <p:pic>
        <p:nvPicPr>
          <p:cNvPr id="4" name="Picture 2"/>
          <p:cNvPicPr>
            <a:picLocks noChangeAspect="1" noChangeArrowheads="1"/>
          </p:cNvPicPr>
          <p:nvPr/>
        </p:nvPicPr>
        <p:blipFill>
          <a:blip r:embed="rId3" cstate="print"/>
          <a:srcRect/>
          <a:stretch>
            <a:fillRect/>
          </a:stretch>
        </p:blipFill>
        <p:spPr bwMode="auto">
          <a:xfrm>
            <a:off x="6172203" y="5791200"/>
            <a:ext cx="2754312" cy="735156"/>
          </a:xfrm>
          <a:prstGeom prst="rect">
            <a:avLst/>
          </a:prstGeom>
          <a:noFill/>
          <a:ln w="9525">
            <a:noFill/>
            <a:miter lim="800000"/>
            <a:headEnd/>
            <a:tailEnd/>
          </a:ln>
          <a:effectLst/>
        </p:spPr>
      </p:pic>
      <p:pic>
        <p:nvPicPr>
          <p:cNvPr id="5" name="Picture 13"/>
          <p:cNvPicPr>
            <a:picLocks noChangeAspect="1" noChangeArrowheads="1"/>
          </p:cNvPicPr>
          <p:nvPr/>
        </p:nvPicPr>
        <p:blipFill>
          <a:blip r:embed="rId4" cstate="print"/>
          <a:srcRect/>
          <a:stretch>
            <a:fillRect/>
          </a:stretch>
        </p:blipFill>
        <p:spPr bwMode="auto">
          <a:xfrm>
            <a:off x="457202" y="5349241"/>
            <a:ext cx="1752600" cy="1167449"/>
          </a:xfrm>
          <a:prstGeom prst="rect">
            <a:avLst/>
          </a:prstGeom>
          <a:noFill/>
          <a:ln w="9525">
            <a:noFill/>
            <a:round/>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3" descr="C:\Documents and Settings\J Michael Ruohoniemi\Desktop\VT Documents\SuperDARN\Goose Bay radar\Pictures\Goose Bay.jpg"/>
          <p:cNvPicPr>
            <a:picLocks noChangeAspect="1" noChangeArrowheads="1"/>
          </p:cNvPicPr>
          <p:nvPr/>
        </p:nvPicPr>
        <p:blipFill>
          <a:blip r:embed="rId3" cstate="print"/>
          <a:srcRect/>
          <a:stretch>
            <a:fillRect/>
          </a:stretch>
        </p:blipFill>
        <p:spPr bwMode="auto">
          <a:xfrm>
            <a:off x="1905000" y="228600"/>
            <a:ext cx="3657306" cy="2743200"/>
          </a:xfrm>
          <a:prstGeom prst="rect">
            <a:avLst/>
          </a:prstGeom>
          <a:noFill/>
        </p:spPr>
      </p:pic>
      <p:sp>
        <p:nvSpPr>
          <p:cNvPr id="1027" name="Rectangle 2"/>
          <p:cNvSpPr>
            <a:spLocks noGrp="1" noChangeArrowheads="1"/>
          </p:cNvSpPr>
          <p:nvPr>
            <p:ph type="title" idx="4294967295"/>
          </p:nvPr>
        </p:nvSpPr>
        <p:spPr>
          <a:xfrm>
            <a:off x="1447800" y="228600"/>
            <a:ext cx="6097588" cy="685800"/>
          </a:xfrm>
        </p:spPr>
        <p:txBody>
          <a:bodyPr/>
          <a:lstStyle/>
          <a:p>
            <a:r>
              <a:rPr lang="en-US" sz="2800" i="0" dirty="0" smtClean="0"/>
              <a:t> </a:t>
            </a:r>
          </a:p>
        </p:txBody>
      </p:sp>
      <p:sp>
        <p:nvSpPr>
          <p:cNvPr id="5" name="TextBox 4"/>
          <p:cNvSpPr txBox="1"/>
          <p:nvPr/>
        </p:nvSpPr>
        <p:spPr>
          <a:xfrm>
            <a:off x="5638803" y="1295402"/>
            <a:ext cx="1867795" cy="984873"/>
          </a:xfrm>
          <a:prstGeom prst="rect">
            <a:avLst/>
          </a:prstGeom>
          <a:noFill/>
        </p:spPr>
        <p:txBody>
          <a:bodyPr wrap="none" lIns="91428" tIns="45714" rIns="91428" bIns="45714" rtlCol="0">
            <a:spAutoFit/>
          </a:bodyPr>
          <a:lstStyle/>
          <a:p>
            <a:pPr fontAlgn="base">
              <a:spcBef>
                <a:spcPct val="0"/>
              </a:spcBef>
              <a:spcAft>
                <a:spcPct val="0"/>
              </a:spcAft>
            </a:pPr>
            <a:r>
              <a:rPr lang="en-US" sz="2800" dirty="0">
                <a:solidFill>
                  <a:srgbClr val="000000"/>
                </a:solidFill>
              </a:rPr>
              <a:t>Goose Bay:</a:t>
            </a:r>
          </a:p>
          <a:p>
            <a:pPr fontAlgn="base">
              <a:spcBef>
                <a:spcPct val="0"/>
              </a:spcBef>
              <a:spcAft>
                <a:spcPct val="0"/>
              </a:spcAft>
            </a:pPr>
            <a:r>
              <a:rPr lang="en-US" sz="2800" dirty="0">
                <a:solidFill>
                  <a:srgbClr val="000000"/>
                </a:solidFill>
              </a:rPr>
              <a:t>2010-2011</a:t>
            </a:r>
          </a:p>
        </p:txBody>
      </p:sp>
      <p:sp>
        <p:nvSpPr>
          <p:cNvPr id="1028" name="Rectangle 3"/>
          <p:cNvSpPr>
            <a:spLocks noGrp="1" noChangeArrowheads="1"/>
          </p:cNvSpPr>
          <p:nvPr>
            <p:ph type="body" sz="half" idx="4294967295"/>
          </p:nvPr>
        </p:nvSpPr>
        <p:spPr>
          <a:xfrm>
            <a:off x="457200" y="2819403"/>
            <a:ext cx="8229600" cy="3071813"/>
          </a:xfrm>
        </p:spPr>
        <p:txBody>
          <a:bodyPr/>
          <a:lstStyle/>
          <a:p>
            <a:pPr lvl="1">
              <a:buNone/>
            </a:pPr>
            <a:endParaRPr lang="en-US" sz="2000" dirty="0" smtClean="0"/>
          </a:p>
          <a:p>
            <a:pPr lvl="1"/>
            <a:r>
              <a:rPr lang="en-US" sz="2400" dirty="0" smtClean="0"/>
              <a:t>No significant operational issues</a:t>
            </a:r>
          </a:p>
          <a:p>
            <a:pPr lvl="1"/>
            <a:r>
              <a:rPr lang="en-US" sz="2400" dirty="0" smtClean="0"/>
              <a:t>Some outage time in August and February due to power and internet connectivity issues</a:t>
            </a:r>
          </a:p>
          <a:p>
            <a:pPr lvl="1"/>
            <a:r>
              <a:rPr lang="en-US" sz="2400" dirty="0" smtClean="0"/>
              <a:t>The AFWA sounder has been </a:t>
            </a:r>
            <a:r>
              <a:rPr lang="en-US" sz="2400" dirty="0" err="1" smtClean="0"/>
              <a:t>decommisioned</a:t>
            </a:r>
            <a:r>
              <a:rPr lang="en-US" sz="2400" dirty="0" smtClean="0"/>
              <a:t> and packed out</a:t>
            </a:r>
          </a:p>
          <a:p>
            <a:pPr lvl="1"/>
            <a:r>
              <a:rPr lang="en-US" sz="2400" dirty="0" smtClean="0"/>
              <a:t>We are now alone in occupying the site and have some increased costs. </a:t>
            </a:r>
          </a:p>
          <a:p>
            <a:pPr lvl="1">
              <a:buNone/>
            </a:pPr>
            <a:endParaRPr lang="en-US" sz="2000" dirty="0" smtClean="0"/>
          </a:p>
          <a:p>
            <a:pPr lvl="1">
              <a:buNone/>
            </a:pPr>
            <a:endParaRPr lang="en-US" sz="1900" b="1" dirty="0" smtClean="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idx="4294967295"/>
          </p:nvPr>
        </p:nvSpPr>
        <p:spPr>
          <a:xfrm>
            <a:off x="1447800" y="228600"/>
            <a:ext cx="6097588" cy="685800"/>
          </a:xfrm>
        </p:spPr>
        <p:txBody>
          <a:bodyPr/>
          <a:lstStyle/>
          <a:p>
            <a:r>
              <a:rPr lang="en-US" sz="2800" i="0" dirty="0" smtClean="0"/>
              <a:t> </a:t>
            </a:r>
          </a:p>
        </p:txBody>
      </p:sp>
      <p:sp>
        <p:nvSpPr>
          <p:cNvPr id="1028" name="Rectangle 3"/>
          <p:cNvSpPr>
            <a:spLocks noGrp="1" noChangeArrowheads="1"/>
          </p:cNvSpPr>
          <p:nvPr>
            <p:ph type="body" sz="half" idx="4294967295"/>
          </p:nvPr>
        </p:nvSpPr>
        <p:spPr>
          <a:xfrm>
            <a:off x="685800" y="3124203"/>
            <a:ext cx="7772400" cy="2309813"/>
          </a:xfrm>
        </p:spPr>
        <p:txBody>
          <a:bodyPr/>
          <a:lstStyle/>
          <a:p>
            <a:pPr>
              <a:buFont typeface="Wingdings" pitchFamily="2" charset="2"/>
              <a:buNone/>
            </a:pPr>
            <a:endParaRPr lang="en-US" sz="2400" b="1" dirty="0" smtClean="0"/>
          </a:p>
          <a:p>
            <a:pPr lvl="1"/>
            <a:r>
              <a:rPr lang="en-US" sz="2400" dirty="0" smtClean="0"/>
              <a:t>Nearly continuous operation</a:t>
            </a:r>
          </a:p>
          <a:p>
            <a:pPr lvl="1"/>
            <a:r>
              <a:rPr lang="en-US" sz="2400" dirty="0" smtClean="0"/>
              <a:t>Some software issues remain</a:t>
            </a:r>
          </a:p>
          <a:p>
            <a:pPr lvl="1"/>
            <a:r>
              <a:rPr lang="en-US" sz="2400" dirty="0" smtClean="0"/>
              <a:t>An upgrade to the internet connection is planned</a:t>
            </a:r>
          </a:p>
          <a:p>
            <a:pPr lvl="1"/>
            <a:r>
              <a:rPr lang="en-US" sz="2400" dirty="0" smtClean="0"/>
              <a:t>Outdoor maintenance due at both Goose and </a:t>
            </a:r>
            <a:r>
              <a:rPr lang="en-US" sz="2400" dirty="0" err="1" smtClean="0"/>
              <a:t>Kap</a:t>
            </a:r>
            <a:r>
              <a:rPr lang="en-US" sz="2400" dirty="0" smtClean="0"/>
              <a:t> (roads, antennas)</a:t>
            </a:r>
          </a:p>
          <a:p>
            <a:pPr lvl="1">
              <a:buNone/>
            </a:pPr>
            <a:endParaRPr lang="en-US" sz="1900" b="1" dirty="0" smtClean="0"/>
          </a:p>
        </p:txBody>
      </p:sp>
      <p:sp>
        <p:nvSpPr>
          <p:cNvPr id="5" name="TextBox 4"/>
          <p:cNvSpPr txBox="1"/>
          <p:nvPr/>
        </p:nvSpPr>
        <p:spPr>
          <a:xfrm>
            <a:off x="5715001" y="1752602"/>
            <a:ext cx="2743200" cy="954095"/>
          </a:xfrm>
          <a:prstGeom prst="rect">
            <a:avLst/>
          </a:prstGeom>
          <a:noFill/>
        </p:spPr>
        <p:txBody>
          <a:bodyPr wrap="square" lIns="91428" tIns="45714" rIns="91428" bIns="45714" rtlCol="0">
            <a:spAutoFit/>
          </a:bodyPr>
          <a:lstStyle/>
          <a:p>
            <a:pPr fontAlgn="base">
              <a:spcBef>
                <a:spcPct val="0"/>
              </a:spcBef>
              <a:spcAft>
                <a:spcPct val="0"/>
              </a:spcAft>
            </a:pPr>
            <a:r>
              <a:rPr lang="en-US" sz="2800" dirty="0" err="1">
                <a:solidFill>
                  <a:srgbClr val="000000"/>
                </a:solidFill>
              </a:rPr>
              <a:t>Kapuskasing</a:t>
            </a:r>
            <a:r>
              <a:rPr lang="en-US" sz="2800" dirty="0">
                <a:solidFill>
                  <a:srgbClr val="000000"/>
                </a:solidFill>
              </a:rPr>
              <a:t>: 2010-2011</a:t>
            </a:r>
          </a:p>
        </p:txBody>
      </p:sp>
      <p:pic>
        <p:nvPicPr>
          <p:cNvPr id="6" name="Picture 5"/>
          <p:cNvPicPr/>
          <p:nvPr/>
        </p:nvPicPr>
        <p:blipFill>
          <a:blip r:embed="rId3" cstate="print"/>
          <a:srcRect/>
          <a:stretch>
            <a:fillRect/>
          </a:stretch>
        </p:blipFill>
        <p:spPr bwMode="auto">
          <a:xfrm>
            <a:off x="1905000" y="228600"/>
            <a:ext cx="3657600" cy="2743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p:cNvSpPr>
            <a:spLocks noGrp="1" noChangeArrowheads="1"/>
          </p:cNvSpPr>
          <p:nvPr>
            <p:ph type="title"/>
          </p:nvPr>
        </p:nvSpPr>
        <p:spPr/>
        <p:txBody>
          <a:bodyPr/>
          <a:lstStyle/>
          <a:p>
            <a:r>
              <a:rPr lang="en-GB" b="0" dirty="0" smtClean="0"/>
              <a:t>CUTLASS Radars – General Operation</a:t>
            </a:r>
            <a:endParaRPr lang="en-US" b="0" dirty="0"/>
          </a:p>
        </p:txBody>
      </p:sp>
      <p:sp>
        <p:nvSpPr>
          <p:cNvPr id="313347" name="Rectangle 3"/>
          <p:cNvSpPr>
            <a:spLocks noGrp="1" noChangeArrowheads="1"/>
          </p:cNvSpPr>
          <p:nvPr>
            <p:ph type="body" idx="1"/>
          </p:nvPr>
        </p:nvSpPr>
        <p:spPr>
          <a:xfrm>
            <a:off x="685800" y="1828800"/>
            <a:ext cx="4390256" cy="4114800"/>
          </a:xfrm>
        </p:spPr>
        <p:txBody>
          <a:bodyPr/>
          <a:lstStyle/>
          <a:p>
            <a:pPr>
              <a:lnSpc>
                <a:spcPct val="80000"/>
              </a:lnSpc>
            </a:pPr>
            <a:r>
              <a:rPr lang="en-GB" sz="2800" dirty="0" smtClean="0"/>
              <a:t>In general no major operational problems</a:t>
            </a:r>
          </a:p>
          <a:p>
            <a:pPr>
              <a:lnSpc>
                <a:spcPct val="80000"/>
              </a:lnSpc>
            </a:pPr>
            <a:r>
              <a:rPr lang="en-GB" sz="2800" dirty="0" smtClean="0"/>
              <a:t>Radars continue to run in good health</a:t>
            </a:r>
          </a:p>
          <a:p>
            <a:pPr>
              <a:lnSpc>
                <a:spcPct val="80000"/>
              </a:lnSpc>
            </a:pPr>
            <a:r>
              <a:rPr lang="en-GB" sz="2800" dirty="0" smtClean="0"/>
              <a:t>Some </a:t>
            </a:r>
            <a:r>
              <a:rPr lang="en-GB" sz="2800" dirty="0" err="1" smtClean="0"/>
              <a:t>comms</a:t>
            </a:r>
            <a:r>
              <a:rPr lang="en-GB" sz="2800" dirty="0" smtClean="0"/>
              <a:t> issues but nothing that is insurmountable</a:t>
            </a:r>
          </a:p>
          <a:p>
            <a:pPr>
              <a:lnSpc>
                <a:spcPct val="80000"/>
              </a:lnSpc>
            </a:pPr>
            <a:r>
              <a:rPr lang="en-GB" sz="2800" dirty="0" smtClean="0"/>
              <a:t>No major developments on the radar due to lack of funding</a:t>
            </a:r>
          </a:p>
          <a:p>
            <a:pPr>
              <a:lnSpc>
                <a:spcPct val="80000"/>
              </a:lnSpc>
            </a:pPr>
            <a:endParaRPr lang="en-GB" sz="2800" dirty="0" smtClean="0"/>
          </a:p>
        </p:txBody>
      </p:sp>
      <p:pic>
        <p:nvPicPr>
          <p:cNvPr id="4" name="Picture 10"/>
          <p:cNvPicPr>
            <a:picLocks noChangeArrowheads="1"/>
          </p:cNvPicPr>
          <p:nvPr/>
        </p:nvPicPr>
        <p:blipFill>
          <a:blip r:embed="rId2" cstate="print"/>
          <a:srcRect/>
          <a:stretch>
            <a:fillRect/>
          </a:stretch>
        </p:blipFill>
        <p:spPr bwMode="auto">
          <a:xfrm>
            <a:off x="5025256" y="2564904"/>
            <a:ext cx="4118744" cy="261570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idx="4294967295"/>
          </p:nvPr>
        </p:nvSpPr>
        <p:spPr>
          <a:xfrm>
            <a:off x="1447800" y="228600"/>
            <a:ext cx="6097588" cy="685800"/>
          </a:xfrm>
        </p:spPr>
        <p:txBody>
          <a:bodyPr/>
          <a:lstStyle/>
          <a:p>
            <a:r>
              <a:rPr lang="en-US" sz="2800" i="0" dirty="0" smtClean="0"/>
              <a:t> </a:t>
            </a:r>
          </a:p>
        </p:txBody>
      </p:sp>
      <p:sp>
        <p:nvSpPr>
          <p:cNvPr id="5" name="TextBox 4"/>
          <p:cNvSpPr txBox="1"/>
          <p:nvPr/>
        </p:nvSpPr>
        <p:spPr>
          <a:xfrm>
            <a:off x="6172203" y="1981202"/>
            <a:ext cx="1875810" cy="984873"/>
          </a:xfrm>
          <a:prstGeom prst="rect">
            <a:avLst/>
          </a:prstGeom>
          <a:noFill/>
        </p:spPr>
        <p:txBody>
          <a:bodyPr wrap="none" lIns="91428" tIns="45714" rIns="91428" bIns="45714" rtlCol="0">
            <a:spAutoFit/>
          </a:bodyPr>
          <a:lstStyle/>
          <a:p>
            <a:pPr fontAlgn="base">
              <a:spcBef>
                <a:spcPct val="0"/>
              </a:spcBef>
              <a:spcAft>
                <a:spcPct val="0"/>
              </a:spcAft>
            </a:pPr>
            <a:r>
              <a:rPr lang="en-US" sz="2800" dirty="0">
                <a:solidFill>
                  <a:srgbClr val="000000"/>
                </a:solidFill>
              </a:rPr>
              <a:t>Blackstone:</a:t>
            </a:r>
          </a:p>
          <a:p>
            <a:pPr fontAlgn="base">
              <a:spcBef>
                <a:spcPct val="0"/>
              </a:spcBef>
              <a:spcAft>
                <a:spcPct val="0"/>
              </a:spcAft>
            </a:pPr>
            <a:r>
              <a:rPr lang="en-US" sz="2800" dirty="0">
                <a:solidFill>
                  <a:srgbClr val="000000"/>
                </a:solidFill>
              </a:rPr>
              <a:t>2010-2011</a:t>
            </a:r>
          </a:p>
        </p:txBody>
      </p:sp>
      <p:sp>
        <p:nvSpPr>
          <p:cNvPr id="1028" name="Rectangle 3"/>
          <p:cNvSpPr>
            <a:spLocks noGrp="1" noChangeArrowheads="1"/>
          </p:cNvSpPr>
          <p:nvPr>
            <p:ph type="body" sz="half" idx="4294967295"/>
          </p:nvPr>
        </p:nvSpPr>
        <p:spPr>
          <a:xfrm>
            <a:off x="381000" y="3048003"/>
            <a:ext cx="8229600" cy="3605213"/>
          </a:xfrm>
        </p:spPr>
        <p:txBody>
          <a:bodyPr/>
          <a:lstStyle/>
          <a:p>
            <a:pPr lvl="1">
              <a:buNone/>
            </a:pPr>
            <a:endParaRPr lang="en-US" sz="2000" dirty="0" smtClean="0"/>
          </a:p>
          <a:p>
            <a:pPr lvl="1">
              <a:spcBef>
                <a:spcPts val="0"/>
              </a:spcBef>
            </a:pPr>
            <a:r>
              <a:rPr lang="en-US" sz="2400" dirty="0" smtClean="0"/>
              <a:t>Continuous operation</a:t>
            </a:r>
          </a:p>
          <a:p>
            <a:pPr lvl="1">
              <a:spcBef>
                <a:spcPts val="0"/>
              </a:spcBef>
            </a:pPr>
            <a:r>
              <a:rPr lang="en-US" sz="2400" dirty="0" smtClean="0"/>
              <a:t>Still bothered by intermittency of the internet connection</a:t>
            </a:r>
          </a:p>
          <a:p>
            <a:pPr lvl="1">
              <a:spcBef>
                <a:spcPts val="0"/>
              </a:spcBef>
            </a:pPr>
            <a:r>
              <a:rPr lang="en-US" sz="2400" dirty="0" smtClean="0"/>
              <a:t>Leicester is planning to move out its electronics in July</a:t>
            </a:r>
          </a:p>
          <a:p>
            <a:pPr lvl="1">
              <a:spcBef>
                <a:spcPts val="0"/>
              </a:spcBef>
            </a:pPr>
            <a:r>
              <a:rPr lang="en-US" sz="2400" dirty="0" smtClean="0"/>
              <a:t>A package of replacement electronics is being assembled at VT</a:t>
            </a:r>
          </a:p>
          <a:p>
            <a:pPr lvl="1">
              <a:spcBef>
                <a:spcPts val="0"/>
              </a:spcBef>
            </a:pPr>
            <a:r>
              <a:rPr lang="en-US" sz="2400" dirty="0" smtClean="0"/>
              <a:t>Hopefully, the interruption to operations will be brief</a:t>
            </a:r>
          </a:p>
        </p:txBody>
      </p:sp>
      <p:pic>
        <p:nvPicPr>
          <p:cNvPr id="30722" name="Picture 2" descr="C:\Documents and Settings\J Michael Ruohoniemi\Desktop\VT Documents\SuperDARN\Blackstone\Blackstone Pictures - Kevin\PICT0145.JPG"/>
          <p:cNvPicPr>
            <a:picLocks noChangeAspect="1" noChangeArrowheads="1"/>
          </p:cNvPicPr>
          <p:nvPr/>
        </p:nvPicPr>
        <p:blipFill>
          <a:blip r:embed="rId3" cstate="print"/>
          <a:srcRect/>
          <a:stretch>
            <a:fillRect/>
          </a:stretch>
        </p:blipFill>
        <p:spPr bwMode="auto">
          <a:xfrm>
            <a:off x="2133600" y="228600"/>
            <a:ext cx="3657600" cy="2743200"/>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70" name="Rectangle 34"/>
          <p:cNvSpPr>
            <a:spLocks noChangeArrowheads="1"/>
          </p:cNvSpPr>
          <p:nvPr/>
        </p:nvSpPr>
        <p:spPr bwMode="auto">
          <a:xfrm>
            <a:off x="177800" y="989016"/>
            <a:ext cx="4476750" cy="3260725"/>
          </a:xfrm>
          <a:prstGeom prst="rect">
            <a:avLst/>
          </a:prstGeom>
          <a:noFill/>
          <a:ln w="9525">
            <a:noFill/>
            <a:miter lim="800000"/>
            <a:headEnd/>
            <a:tailEnd/>
          </a:ln>
          <a:effectLst/>
        </p:spPr>
        <p:txBody>
          <a:bodyPr lIns="91428" tIns="45714" rIns="91428" bIns="45714"/>
          <a:lstStyle/>
          <a:p>
            <a:pPr marL="271430" indent="-271430" fontAlgn="base">
              <a:spcBef>
                <a:spcPct val="0"/>
              </a:spcBef>
              <a:spcAft>
                <a:spcPct val="0"/>
              </a:spcAft>
              <a:defRPr/>
            </a:pPr>
            <a:r>
              <a:rPr lang="en-US" sz="2000" b="1" dirty="0">
                <a:solidFill>
                  <a:srgbClr val="006600"/>
                </a:solidFill>
              </a:rPr>
              <a:t>TIGER Operations 2010-11</a:t>
            </a:r>
          </a:p>
          <a:p>
            <a:pPr marL="271430" indent="-271430" fontAlgn="base">
              <a:spcBef>
                <a:spcPct val="0"/>
              </a:spcBef>
              <a:spcAft>
                <a:spcPct val="0"/>
              </a:spcAft>
              <a:defRPr/>
            </a:pPr>
            <a:r>
              <a:rPr lang="en-US" sz="2000" b="1" dirty="0">
                <a:solidFill>
                  <a:srgbClr val="006600"/>
                </a:solidFill>
              </a:rPr>
              <a:t>Staff changes in 2010/2011</a:t>
            </a:r>
            <a:endParaRPr lang="en-US" sz="1700" b="1" dirty="0">
              <a:solidFill>
                <a:srgbClr val="000000"/>
              </a:solidFill>
            </a:endParaRPr>
          </a:p>
          <a:p>
            <a:pPr marL="271430" indent="-271430" fontAlgn="base">
              <a:lnSpc>
                <a:spcPct val="50000"/>
              </a:lnSpc>
              <a:spcBef>
                <a:spcPct val="0"/>
              </a:spcBef>
              <a:spcAft>
                <a:spcPct val="0"/>
              </a:spcAft>
              <a:defRPr/>
            </a:pPr>
            <a:endParaRPr lang="en-US" sz="1700" b="1" dirty="0">
              <a:solidFill>
                <a:srgbClr val="000000"/>
              </a:solidFill>
            </a:endParaRPr>
          </a:p>
          <a:p>
            <a:pPr marL="271430" indent="-271430" fontAlgn="base">
              <a:spcBef>
                <a:spcPct val="0"/>
              </a:spcBef>
              <a:spcAft>
                <a:spcPct val="50000"/>
              </a:spcAft>
              <a:buFont typeface="Wingdings" pitchFamily="2" charset="2"/>
              <a:buChar char="§"/>
              <a:defRPr/>
            </a:pPr>
            <a:r>
              <a:rPr lang="en-US" sz="1700" b="1" dirty="0" err="1">
                <a:solidFill>
                  <a:srgbClr val="000000"/>
                </a:solidFill>
              </a:rPr>
              <a:t>Bruny</a:t>
            </a:r>
            <a:r>
              <a:rPr lang="en-US" sz="1700" b="1" dirty="0">
                <a:solidFill>
                  <a:srgbClr val="000000"/>
                </a:solidFill>
              </a:rPr>
              <a:t> radar generally reliable</a:t>
            </a:r>
          </a:p>
          <a:p>
            <a:pPr marL="711112" lvl="1" indent="-173017" fontAlgn="base">
              <a:spcBef>
                <a:spcPct val="0"/>
              </a:spcBef>
              <a:spcAft>
                <a:spcPct val="50000"/>
              </a:spcAft>
              <a:buFont typeface="Wingdings" pitchFamily="2" charset="2"/>
              <a:buChar char="§"/>
              <a:defRPr/>
            </a:pPr>
            <a:r>
              <a:rPr lang="en-AU" sz="1700" b="1" dirty="0">
                <a:solidFill>
                  <a:srgbClr val="000000"/>
                </a:solidFill>
              </a:rPr>
              <a:t>Loss of data for 9 Dec. 2010 (22 UT) until 4 Jan 2011 (4 UT) - Co-ordination problem in detecting/fixing a fault</a:t>
            </a:r>
          </a:p>
          <a:p>
            <a:pPr marL="711112" lvl="1" indent="-173017" fontAlgn="base">
              <a:spcBef>
                <a:spcPct val="0"/>
              </a:spcBef>
              <a:spcAft>
                <a:spcPct val="50000"/>
              </a:spcAft>
              <a:buFont typeface="Wingdings" pitchFamily="2" charset="2"/>
              <a:buChar char="§"/>
              <a:defRPr/>
            </a:pPr>
            <a:r>
              <a:rPr lang="en-AU" sz="1700" b="1" dirty="0">
                <a:solidFill>
                  <a:srgbClr val="000000"/>
                </a:solidFill>
              </a:rPr>
              <a:t>Have new Main/Hardware Server PCs with the new Linux based ROS ready to deploy</a:t>
            </a:r>
          </a:p>
          <a:p>
            <a:pPr marL="271430" indent="-271430" fontAlgn="base">
              <a:spcBef>
                <a:spcPct val="0"/>
              </a:spcBef>
              <a:spcAft>
                <a:spcPct val="0"/>
              </a:spcAft>
              <a:buFont typeface="Wingdings" pitchFamily="2" charset="2"/>
              <a:buChar char="§"/>
              <a:defRPr/>
            </a:pPr>
            <a:r>
              <a:rPr lang="en-AU" sz="1700" b="1" dirty="0" err="1">
                <a:solidFill>
                  <a:srgbClr val="000000"/>
                </a:solidFill>
              </a:rPr>
              <a:t>Unwin</a:t>
            </a:r>
            <a:r>
              <a:rPr lang="en-AU" sz="1700" b="1" dirty="0">
                <a:solidFill>
                  <a:srgbClr val="000000"/>
                </a:solidFill>
              </a:rPr>
              <a:t> radar had lower power and occurrence</a:t>
            </a:r>
          </a:p>
          <a:p>
            <a:pPr marL="711112" lvl="1" indent="-173017" fontAlgn="base">
              <a:spcBef>
                <a:spcPct val="0"/>
              </a:spcBef>
              <a:spcAft>
                <a:spcPct val="0"/>
              </a:spcAft>
              <a:buFont typeface="Wingdings" pitchFamily="2" charset="2"/>
              <a:buChar char="§"/>
              <a:defRPr/>
            </a:pPr>
            <a:r>
              <a:rPr lang="en-AU" sz="1600" b="1" dirty="0">
                <a:solidFill>
                  <a:srgbClr val="000000"/>
                </a:solidFill>
              </a:rPr>
              <a:t>lightning strike in 2010 left some problems (eleven power supplies destroyed).  These fixed by Feb 2011</a:t>
            </a:r>
          </a:p>
          <a:p>
            <a:pPr marL="711112" lvl="1" indent="-173017" fontAlgn="base">
              <a:spcBef>
                <a:spcPct val="0"/>
              </a:spcBef>
              <a:spcAft>
                <a:spcPct val="0"/>
              </a:spcAft>
              <a:buFont typeface="Wingdings" pitchFamily="2" charset="2"/>
              <a:buChar char="§"/>
              <a:defRPr/>
            </a:pPr>
            <a:endParaRPr lang="en-US" sz="1600" b="1" dirty="0">
              <a:solidFill>
                <a:srgbClr val="000000"/>
              </a:solidFill>
            </a:endParaRPr>
          </a:p>
        </p:txBody>
      </p:sp>
      <p:pic>
        <p:nvPicPr>
          <p:cNvPr id="3075" name="Picture 20" descr="Unwin Cropped"/>
          <p:cNvPicPr>
            <a:picLocks noChangeAspect="1" noChangeArrowheads="1"/>
          </p:cNvPicPr>
          <p:nvPr/>
        </p:nvPicPr>
        <p:blipFill>
          <a:blip r:embed="rId3" cstate="print"/>
          <a:srcRect/>
          <a:stretch>
            <a:fillRect/>
          </a:stretch>
        </p:blipFill>
        <p:spPr bwMode="auto">
          <a:xfrm>
            <a:off x="4581528" y="4791078"/>
            <a:ext cx="4321175" cy="1708150"/>
          </a:xfrm>
          <a:prstGeom prst="rect">
            <a:avLst/>
          </a:prstGeom>
          <a:noFill/>
          <a:ln w="12700">
            <a:solidFill>
              <a:srgbClr val="000000"/>
            </a:solidFill>
            <a:miter lim="800000"/>
            <a:headEnd/>
            <a:tailEnd/>
          </a:ln>
        </p:spPr>
      </p:pic>
      <p:pic>
        <p:nvPicPr>
          <p:cNvPr id="3076" name="Picture 2" descr="logo_latrobe"/>
          <p:cNvPicPr>
            <a:picLocks noChangeAspect="1" noChangeArrowheads="1"/>
          </p:cNvPicPr>
          <p:nvPr/>
        </p:nvPicPr>
        <p:blipFill>
          <a:blip r:embed="rId4" cstate="print"/>
          <a:srcRect/>
          <a:stretch>
            <a:fillRect/>
          </a:stretch>
        </p:blipFill>
        <p:spPr bwMode="auto">
          <a:xfrm>
            <a:off x="261941" y="285753"/>
            <a:ext cx="2478087" cy="627063"/>
          </a:xfrm>
          <a:prstGeom prst="rect">
            <a:avLst/>
          </a:prstGeom>
          <a:noFill/>
          <a:ln w="9525">
            <a:noFill/>
            <a:miter lim="800000"/>
            <a:headEnd/>
            <a:tailEnd/>
          </a:ln>
        </p:spPr>
      </p:pic>
      <p:sp>
        <p:nvSpPr>
          <p:cNvPr id="65539" name="Rectangle 3"/>
          <p:cNvSpPr>
            <a:spLocks noGrp="1" noChangeArrowheads="1"/>
          </p:cNvSpPr>
          <p:nvPr>
            <p:ph type="title"/>
          </p:nvPr>
        </p:nvSpPr>
        <p:spPr>
          <a:xfrm>
            <a:off x="304803" y="314328"/>
            <a:ext cx="8534400" cy="493713"/>
          </a:xfrm>
        </p:spPr>
        <p:txBody>
          <a:bodyPr/>
          <a:lstStyle/>
          <a:p>
            <a:pPr algn="l" eaLnBrk="1" hangingPunct="1">
              <a:defRPr/>
            </a:pPr>
            <a:r>
              <a:rPr lang="en-US" sz="3600" dirty="0" smtClean="0">
                <a:solidFill>
                  <a:schemeClr val="tx1"/>
                </a:solidFill>
              </a:rPr>
              <a:t>                    </a:t>
            </a:r>
            <a:r>
              <a:rPr lang="en-US" sz="3600" dirty="0" smtClean="0">
                <a:solidFill>
                  <a:schemeClr val="accent2"/>
                </a:solidFill>
                <a:effectLst>
                  <a:outerShdw blurRad="38100" dist="38100" dir="2700000" algn="tl">
                    <a:srgbClr val="C0C0C0"/>
                  </a:outerShdw>
                </a:effectLst>
                <a:latin typeface="Arial Rounded MT Bold" pitchFamily="34" charset="0"/>
              </a:rPr>
              <a:t>TIGER Status Report</a:t>
            </a:r>
            <a:r>
              <a:rPr lang="en-US" sz="3600" dirty="0" smtClean="0">
                <a:solidFill>
                  <a:schemeClr val="accent2"/>
                </a:solidFill>
                <a:latin typeface="Arial Rounded MT Bold" pitchFamily="34" charset="0"/>
              </a:rPr>
              <a:t/>
            </a:r>
            <a:br>
              <a:rPr lang="en-US" sz="3600" dirty="0" smtClean="0">
                <a:solidFill>
                  <a:schemeClr val="accent2"/>
                </a:solidFill>
                <a:latin typeface="Arial Rounded MT Bold" pitchFamily="34" charset="0"/>
              </a:rPr>
            </a:br>
            <a:r>
              <a:rPr lang="en-US" sz="1600" dirty="0" smtClean="0">
                <a:solidFill>
                  <a:schemeClr val="accent2"/>
                </a:solidFill>
                <a:latin typeface="Arial Rounded MT Bold" pitchFamily="34" charset="0"/>
              </a:rPr>
              <a:t>                                                 (Tasman International </a:t>
            </a:r>
            <a:r>
              <a:rPr lang="en-US" sz="1600" dirty="0" err="1" smtClean="0">
                <a:solidFill>
                  <a:schemeClr val="accent2"/>
                </a:solidFill>
                <a:latin typeface="Arial Rounded MT Bold" pitchFamily="34" charset="0"/>
              </a:rPr>
              <a:t>Geospace</a:t>
            </a:r>
            <a:r>
              <a:rPr lang="en-US" sz="1600" dirty="0" smtClean="0">
                <a:solidFill>
                  <a:schemeClr val="accent2"/>
                </a:solidFill>
                <a:latin typeface="Arial Rounded MT Bold" pitchFamily="34" charset="0"/>
              </a:rPr>
              <a:t> Environment Radar)</a:t>
            </a:r>
          </a:p>
        </p:txBody>
      </p:sp>
      <p:sp>
        <p:nvSpPr>
          <p:cNvPr id="3078" name="Line 6"/>
          <p:cNvSpPr>
            <a:spLocks noChangeShapeType="1"/>
          </p:cNvSpPr>
          <p:nvPr/>
        </p:nvSpPr>
        <p:spPr bwMode="auto">
          <a:xfrm>
            <a:off x="238128" y="989013"/>
            <a:ext cx="8667750" cy="0"/>
          </a:xfrm>
          <a:prstGeom prst="line">
            <a:avLst/>
          </a:prstGeom>
          <a:noFill/>
          <a:ln w="28575" cap="sq">
            <a:solidFill>
              <a:schemeClr val="tx1"/>
            </a:solidFill>
            <a:round/>
            <a:headEnd/>
            <a:tailEnd/>
          </a:ln>
        </p:spPr>
        <p:txBody>
          <a:bodyPr lIns="91428" tIns="45714" rIns="91428" bIns="45714"/>
          <a:lstStyle/>
          <a:p>
            <a:pPr fontAlgn="base">
              <a:spcBef>
                <a:spcPct val="0"/>
              </a:spcBef>
              <a:spcAft>
                <a:spcPct val="0"/>
              </a:spcAft>
            </a:pPr>
            <a:endParaRPr lang="en-GB" sz="2400" dirty="0">
              <a:solidFill>
                <a:srgbClr val="000000"/>
              </a:solidFill>
              <a:latin typeface="Times New Roman" pitchFamily="18" charset="0"/>
            </a:endParaRPr>
          </a:p>
        </p:txBody>
      </p:sp>
      <p:sp>
        <p:nvSpPr>
          <p:cNvPr id="3079" name="Line 7"/>
          <p:cNvSpPr>
            <a:spLocks noChangeShapeType="1"/>
          </p:cNvSpPr>
          <p:nvPr/>
        </p:nvSpPr>
        <p:spPr bwMode="auto">
          <a:xfrm flipH="1">
            <a:off x="225425" y="989016"/>
            <a:ext cx="12700" cy="5508625"/>
          </a:xfrm>
          <a:prstGeom prst="line">
            <a:avLst/>
          </a:prstGeom>
          <a:noFill/>
          <a:ln w="28575" cap="sq">
            <a:solidFill>
              <a:schemeClr val="tx1"/>
            </a:solidFill>
            <a:round/>
            <a:headEnd/>
            <a:tailEnd/>
          </a:ln>
        </p:spPr>
        <p:txBody>
          <a:bodyPr lIns="91428" tIns="45714" rIns="91428" bIns="45714"/>
          <a:lstStyle/>
          <a:p>
            <a:pPr fontAlgn="base">
              <a:spcBef>
                <a:spcPct val="0"/>
              </a:spcBef>
              <a:spcAft>
                <a:spcPct val="0"/>
              </a:spcAft>
            </a:pPr>
            <a:endParaRPr lang="en-GB" sz="2400" dirty="0">
              <a:solidFill>
                <a:srgbClr val="000000"/>
              </a:solidFill>
              <a:latin typeface="Times New Roman" pitchFamily="18" charset="0"/>
            </a:endParaRPr>
          </a:p>
        </p:txBody>
      </p:sp>
      <p:sp>
        <p:nvSpPr>
          <p:cNvPr id="3080" name="Line 8"/>
          <p:cNvSpPr>
            <a:spLocks noChangeShapeType="1"/>
          </p:cNvSpPr>
          <p:nvPr/>
        </p:nvSpPr>
        <p:spPr bwMode="auto">
          <a:xfrm flipH="1">
            <a:off x="4559300" y="989016"/>
            <a:ext cx="12700" cy="5534025"/>
          </a:xfrm>
          <a:prstGeom prst="line">
            <a:avLst/>
          </a:prstGeom>
          <a:noFill/>
          <a:ln w="12700">
            <a:solidFill>
              <a:schemeClr val="tx1"/>
            </a:solidFill>
            <a:round/>
            <a:headEnd/>
            <a:tailEnd/>
          </a:ln>
        </p:spPr>
        <p:txBody>
          <a:bodyPr lIns="91428" tIns="45714" rIns="91428" bIns="45714"/>
          <a:lstStyle/>
          <a:p>
            <a:pPr fontAlgn="base">
              <a:spcBef>
                <a:spcPct val="0"/>
              </a:spcBef>
              <a:spcAft>
                <a:spcPct val="0"/>
              </a:spcAft>
            </a:pPr>
            <a:endParaRPr lang="en-GB" sz="2400" dirty="0">
              <a:solidFill>
                <a:srgbClr val="000000"/>
              </a:solidFill>
              <a:latin typeface="Times New Roman" pitchFamily="18" charset="0"/>
            </a:endParaRPr>
          </a:p>
        </p:txBody>
      </p:sp>
      <p:sp>
        <p:nvSpPr>
          <p:cNvPr id="3081" name="Line 9"/>
          <p:cNvSpPr>
            <a:spLocks noChangeShapeType="1"/>
          </p:cNvSpPr>
          <p:nvPr/>
        </p:nvSpPr>
        <p:spPr bwMode="auto">
          <a:xfrm>
            <a:off x="8905875" y="989013"/>
            <a:ext cx="12700" cy="5484812"/>
          </a:xfrm>
          <a:prstGeom prst="line">
            <a:avLst/>
          </a:prstGeom>
          <a:noFill/>
          <a:ln w="28575" cap="sq">
            <a:solidFill>
              <a:schemeClr val="tx1"/>
            </a:solidFill>
            <a:round/>
            <a:headEnd/>
            <a:tailEnd/>
          </a:ln>
        </p:spPr>
        <p:txBody>
          <a:bodyPr lIns="91428" tIns="45714" rIns="91428" bIns="45714"/>
          <a:lstStyle/>
          <a:p>
            <a:pPr fontAlgn="base">
              <a:spcBef>
                <a:spcPct val="0"/>
              </a:spcBef>
              <a:spcAft>
                <a:spcPct val="0"/>
              </a:spcAft>
            </a:pPr>
            <a:endParaRPr lang="en-GB" sz="2400" dirty="0">
              <a:solidFill>
                <a:srgbClr val="000000"/>
              </a:solidFill>
              <a:latin typeface="Times New Roman" pitchFamily="18" charset="0"/>
            </a:endParaRPr>
          </a:p>
        </p:txBody>
      </p:sp>
      <p:sp>
        <p:nvSpPr>
          <p:cNvPr id="3082" name="Line 17"/>
          <p:cNvSpPr>
            <a:spLocks noChangeShapeType="1"/>
          </p:cNvSpPr>
          <p:nvPr/>
        </p:nvSpPr>
        <p:spPr bwMode="auto">
          <a:xfrm>
            <a:off x="249239" y="6523038"/>
            <a:ext cx="8667750" cy="0"/>
          </a:xfrm>
          <a:prstGeom prst="line">
            <a:avLst/>
          </a:prstGeom>
          <a:noFill/>
          <a:ln w="28575" cap="sq">
            <a:solidFill>
              <a:schemeClr val="tx1"/>
            </a:solidFill>
            <a:round/>
            <a:headEnd/>
            <a:tailEnd/>
          </a:ln>
        </p:spPr>
        <p:txBody>
          <a:bodyPr lIns="91428" tIns="45714" rIns="91428" bIns="45714"/>
          <a:lstStyle/>
          <a:p>
            <a:pPr fontAlgn="base">
              <a:spcBef>
                <a:spcPct val="0"/>
              </a:spcBef>
              <a:spcAft>
                <a:spcPct val="0"/>
              </a:spcAft>
            </a:pPr>
            <a:endParaRPr lang="en-GB" sz="2400" dirty="0">
              <a:solidFill>
                <a:srgbClr val="000000"/>
              </a:solidFill>
              <a:latin typeface="Times New Roman" pitchFamily="18" charset="0"/>
            </a:endParaRPr>
          </a:p>
        </p:txBody>
      </p:sp>
      <p:sp>
        <p:nvSpPr>
          <p:cNvPr id="3083" name="Text Box 22"/>
          <p:cNvSpPr txBox="1">
            <a:spLocks noChangeArrowheads="1"/>
          </p:cNvSpPr>
          <p:nvPr/>
        </p:nvSpPr>
        <p:spPr bwMode="auto">
          <a:xfrm>
            <a:off x="8143875" y="5691188"/>
            <a:ext cx="575518" cy="251691"/>
          </a:xfrm>
          <a:prstGeom prst="rect">
            <a:avLst/>
          </a:prstGeom>
          <a:noFill/>
          <a:ln w="9525">
            <a:noFill/>
            <a:miter lim="800000"/>
            <a:headEnd/>
            <a:tailEnd/>
          </a:ln>
        </p:spPr>
        <p:txBody>
          <a:bodyPr wrap="none" lIns="91428" tIns="45714" rIns="91428" bIns="45714">
            <a:spAutoFit/>
          </a:bodyPr>
          <a:lstStyle/>
          <a:p>
            <a:pPr fontAlgn="base">
              <a:spcBef>
                <a:spcPct val="0"/>
              </a:spcBef>
              <a:spcAft>
                <a:spcPct val="0"/>
              </a:spcAft>
            </a:pPr>
            <a:r>
              <a:rPr lang="en-AU" sz="1000" b="1" dirty="0" err="1">
                <a:solidFill>
                  <a:srgbClr val="000000"/>
                </a:solidFill>
              </a:rPr>
              <a:t>Unwin</a:t>
            </a:r>
            <a:endParaRPr lang="en-AU" sz="1000" b="1" dirty="0">
              <a:solidFill>
                <a:srgbClr val="000000"/>
              </a:solidFill>
            </a:endParaRPr>
          </a:p>
        </p:txBody>
      </p:sp>
      <p:sp>
        <p:nvSpPr>
          <p:cNvPr id="3084" name="Text Box 23"/>
          <p:cNvSpPr txBox="1">
            <a:spLocks noChangeArrowheads="1"/>
          </p:cNvSpPr>
          <p:nvPr/>
        </p:nvSpPr>
        <p:spPr bwMode="auto">
          <a:xfrm>
            <a:off x="8194678" y="3189290"/>
            <a:ext cx="562161" cy="251691"/>
          </a:xfrm>
          <a:prstGeom prst="rect">
            <a:avLst/>
          </a:prstGeom>
          <a:noFill/>
          <a:ln w="9525">
            <a:noFill/>
            <a:miter lim="800000"/>
            <a:headEnd/>
            <a:tailEnd/>
          </a:ln>
        </p:spPr>
        <p:txBody>
          <a:bodyPr wrap="none" lIns="91428" tIns="45714" rIns="91428" bIns="45714">
            <a:spAutoFit/>
          </a:bodyPr>
          <a:lstStyle/>
          <a:p>
            <a:pPr fontAlgn="base">
              <a:spcBef>
                <a:spcPct val="0"/>
              </a:spcBef>
              <a:spcAft>
                <a:spcPct val="0"/>
              </a:spcAft>
            </a:pPr>
            <a:r>
              <a:rPr lang="en-AU" sz="1000" b="1" dirty="0" err="1">
                <a:solidFill>
                  <a:srgbClr val="FFFFFF"/>
                </a:solidFill>
              </a:rPr>
              <a:t>Bruny</a:t>
            </a:r>
            <a:endParaRPr lang="en-AU" sz="1000" b="1" dirty="0">
              <a:solidFill>
                <a:srgbClr val="FFFFFF"/>
              </a:solidFill>
            </a:endParaRPr>
          </a:p>
        </p:txBody>
      </p:sp>
      <p:grpSp>
        <p:nvGrpSpPr>
          <p:cNvPr id="2" name="Group 37"/>
          <p:cNvGrpSpPr>
            <a:grpSpLocks/>
          </p:cNvGrpSpPr>
          <p:nvPr/>
        </p:nvGrpSpPr>
        <p:grpSpPr bwMode="auto">
          <a:xfrm>
            <a:off x="4589463" y="1006478"/>
            <a:ext cx="4308532" cy="3692525"/>
            <a:chOff x="2902" y="1742"/>
            <a:chExt cx="2665" cy="2287"/>
          </a:xfrm>
        </p:grpSpPr>
        <p:pic>
          <p:nvPicPr>
            <p:cNvPr id="3086" name="Picture 27" descr="TIGER Two Unwin Channels"/>
            <p:cNvPicPr>
              <a:picLocks noChangeAspect="1" noChangeArrowheads="1"/>
            </p:cNvPicPr>
            <p:nvPr/>
          </p:nvPicPr>
          <p:blipFill>
            <a:blip r:embed="rId5" cstate="print"/>
            <a:srcRect/>
            <a:stretch>
              <a:fillRect/>
            </a:stretch>
          </p:blipFill>
          <p:spPr bwMode="auto">
            <a:xfrm>
              <a:off x="2902" y="1742"/>
              <a:ext cx="2663" cy="2287"/>
            </a:xfrm>
            <a:prstGeom prst="rect">
              <a:avLst/>
            </a:prstGeom>
            <a:noFill/>
            <a:ln w="19050">
              <a:solidFill>
                <a:srgbClr val="000000"/>
              </a:solidFill>
              <a:miter lim="800000"/>
              <a:headEnd/>
              <a:tailEnd/>
            </a:ln>
          </p:spPr>
        </p:pic>
        <p:grpSp>
          <p:nvGrpSpPr>
            <p:cNvPr id="3" name="Group 36"/>
            <p:cNvGrpSpPr>
              <a:grpSpLocks/>
            </p:cNvGrpSpPr>
            <p:nvPr/>
          </p:nvGrpSpPr>
          <p:grpSpPr bwMode="auto">
            <a:xfrm>
              <a:off x="4132" y="1820"/>
              <a:ext cx="1435" cy="1697"/>
              <a:chOff x="4132" y="1820"/>
              <a:chExt cx="1435" cy="1697"/>
            </a:xfrm>
          </p:grpSpPr>
          <p:sp>
            <p:nvSpPr>
              <p:cNvPr id="3088" name="Text Box 29"/>
              <p:cNvSpPr txBox="1">
                <a:spLocks noChangeArrowheads="1"/>
              </p:cNvSpPr>
              <p:nvPr/>
            </p:nvSpPr>
            <p:spPr bwMode="auto">
              <a:xfrm>
                <a:off x="4665" y="2849"/>
                <a:ext cx="902" cy="172"/>
              </a:xfrm>
              <a:prstGeom prst="rect">
                <a:avLst/>
              </a:prstGeom>
              <a:noFill/>
              <a:ln w="9525">
                <a:noFill/>
                <a:miter lim="800000"/>
                <a:headEnd/>
                <a:tailEnd/>
              </a:ln>
            </p:spPr>
            <p:txBody>
              <a:bodyPr wrap="none">
                <a:spAutoFit/>
              </a:bodyPr>
              <a:lstStyle/>
              <a:p>
                <a:pPr fontAlgn="base">
                  <a:spcBef>
                    <a:spcPct val="0"/>
                  </a:spcBef>
                  <a:spcAft>
                    <a:spcPct val="0"/>
                  </a:spcAft>
                </a:pPr>
                <a:r>
                  <a:rPr lang="en-AU" sz="1200" b="1" dirty="0" err="1">
                    <a:solidFill>
                      <a:srgbClr val="000000"/>
                    </a:solidFill>
                    <a:latin typeface="Arial Rounded MT Bold" pitchFamily="34" charset="0"/>
                  </a:rPr>
                  <a:t>Unwin</a:t>
                </a:r>
                <a:r>
                  <a:rPr lang="en-AU" sz="1200" b="1" dirty="0">
                    <a:solidFill>
                      <a:srgbClr val="000000"/>
                    </a:solidFill>
                    <a:latin typeface="Arial Rounded MT Bold" pitchFamily="34" charset="0"/>
                  </a:rPr>
                  <a:t> Channel A</a:t>
                </a:r>
              </a:p>
            </p:txBody>
          </p:sp>
          <p:sp>
            <p:nvSpPr>
              <p:cNvPr id="3089" name="Text Box 30"/>
              <p:cNvSpPr txBox="1">
                <a:spLocks noChangeArrowheads="1"/>
              </p:cNvSpPr>
              <p:nvPr/>
            </p:nvSpPr>
            <p:spPr bwMode="auto">
              <a:xfrm>
                <a:off x="4999" y="3145"/>
                <a:ext cx="388" cy="170"/>
              </a:xfrm>
              <a:prstGeom prst="rect">
                <a:avLst/>
              </a:prstGeom>
              <a:noFill/>
              <a:ln w="9525">
                <a:noFill/>
                <a:miter lim="800000"/>
                <a:headEnd/>
                <a:tailEnd/>
              </a:ln>
            </p:spPr>
            <p:txBody>
              <a:bodyPr wrap="none">
                <a:spAutoFit/>
              </a:bodyPr>
              <a:lstStyle/>
              <a:p>
                <a:pPr fontAlgn="base">
                  <a:spcBef>
                    <a:spcPct val="0"/>
                  </a:spcBef>
                  <a:spcAft>
                    <a:spcPct val="0"/>
                  </a:spcAft>
                </a:pPr>
                <a:r>
                  <a:rPr lang="en-AU" sz="1200" b="1" dirty="0" err="1">
                    <a:solidFill>
                      <a:srgbClr val="000000"/>
                    </a:solidFill>
                    <a:latin typeface="Arial Rounded MT Bold" pitchFamily="34" charset="0"/>
                  </a:rPr>
                  <a:t>Bruny</a:t>
                </a:r>
                <a:endParaRPr lang="en-AU" sz="1200" b="1" dirty="0">
                  <a:solidFill>
                    <a:srgbClr val="000000"/>
                  </a:solidFill>
                  <a:latin typeface="Arial Rounded MT Bold" pitchFamily="34" charset="0"/>
                </a:endParaRPr>
              </a:p>
            </p:txBody>
          </p:sp>
          <p:sp>
            <p:nvSpPr>
              <p:cNvPr id="3090" name="Line 31"/>
              <p:cNvSpPr>
                <a:spLocks noChangeShapeType="1"/>
              </p:cNvSpPr>
              <p:nvPr/>
            </p:nvSpPr>
            <p:spPr bwMode="auto">
              <a:xfrm flipH="1" flipV="1">
                <a:off x="4735" y="2773"/>
                <a:ext cx="375" cy="76"/>
              </a:xfrm>
              <a:prstGeom prst="line">
                <a:avLst/>
              </a:prstGeom>
              <a:noFill/>
              <a:ln w="9525">
                <a:solidFill>
                  <a:schemeClr val="accent2"/>
                </a:solidFill>
                <a:round/>
                <a:headEnd/>
                <a:tailEnd type="triangle" w="med" len="med"/>
              </a:ln>
            </p:spPr>
            <p:txBody>
              <a:bodyPr/>
              <a:lstStyle/>
              <a:p>
                <a:pPr fontAlgn="base">
                  <a:spcBef>
                    <a:spcPct val="0"/>
                  </a:spcBef>
                  <a:spcAft>
                    <a:spcPct val="0"/>
                  </a:spcAft>
                </a:pPr>
                <a:endParaRPr lang="en-GB" sz="2400" dirty="0">
                  <a:solidFill>
                    <a:srgbClr val="000000"/>
                  </a:solidFill>
                  <a:latin typeface="Times New Roman" pitchFamily="18" charset="0"/>
                </a:endParaRPr>
              </a:p>
            </p:txBody>
          </p:sp>
          <p:sp>
            <p:nvSpPr>
              <p:cNvPr id="3091" name="Line 32"/>
              <p:cNvSpPr>
                <a:spLocks noChangeShapeType="1"/>
              </p:cNvSpPr>
              <p:nvPr/>
            </p:nvSpPr>
            <p:spPr bwMode="auto">
              <a:xfrm flipH="1">
                <a:off x="4520" y="2000"/>
                <a:ext cx="104" cy="238"/>
              </a:xfrm>
              <a:prstGeom prst="line">
                <a:avLst/>
              </a:prstGeom>
              <a:noFill/>
              <a:ln w="9525">
                <a:solidFill>
                  <a:schemeClr val="accent2"/>
                </a:solidFill>
                <a:round/>
                <a:headEnd/>
                <a:tailEnd type="triangle" w="med" len="med"/>
              </a:ln>
            </p:spPr>
            <p:txBody>
              <a:bodyPr/>
              <a:lstStyle/>
              <a:p>
                <a:pPr fontAlgn="base">
                  <a:spcBef>
                    <a:spcPct val="0"/>
                  </a:spcBef>
                  <a:spcAft>
                    <a:spcPct val="0"/>
                  </a:spcAft>
                </a:pPr>
                <a:endParaRPr lang="en-GB" sz="2400" dirty="0">
                  <a:solidFill>
                    <a:srgbClr val="000000"/>
                  </a:solidFill>
                  <a:latin typeface="Times New Roman" pitchFamily="18" charset="0"/>
                </a:endParaRPr>
              </a:p>
            </p:txBody>
          </p:sp>
          <p:sp>
            <p:nvSpPr>
              <p:cNvPr id="3092" name="Line 33"/>
              <p:cNvSpPr>
                <a:spLocks noChangeShapeType="1"/>
              </p:cNvSpPr>
              <p:nvPr/>
            </p:nvSpPr>
            <p:spPr bwMode="auto">
              <a:xfrm flipH="1">
                <a:off x="4980" y="3337"/>
                <a:ext cx="215" cy="180"/>
              </a:xfrm>
              <a:prstGeom prst="line">
                <a:avLst/>
              </a:prstGeom>
              <a:noFill/>
              <a:ln w="9525">
                <a:solidFill>
                  <a:srgbClr val="CC0000"/>
                </a:solidFill>
                <a:round/>
                <a:headEnd/>
                <a:tailEnd type="triangle" w="med" len="med"/>
              </a:ln>
            </p:spPr>
            <p:txBody>
              <a:bodyPr/>
              <a:lstStyle/>
              <a:p>
                <a:pPr fontAlgn="base">
                  <a:spcBef>
                    <a:spcPct val="0"/>
                  </a:spcBef>
                  <a:spcAft>
                    <a:spcPct val="0"/>
                  </a:spcAft>
                </a:pPr>
                <a:endParaRPr lang="en-GB" sz="2400" dirty="0">
                  <a:solidFill>
                    <a:srgbClr val="000000"/>
                  </a:solidFill>
                  <a:latin typeface="Times New Roman" pitchFamily="18" charset="0"/>
                </a:endParaRPr>
              </a:p>
            </p:txBody>
          </p:sp>
          <p:sp>
            <p:nvSpPr>
              <p:cNvPr id="3093" name="Text Box 35"/>
              <p:cNvSpPr txBox="1">
                <a:spLocks noChangeArrowheads="1"/>
              </p:cNvSpPr>
              <p:nvPr/>
            </p:nvSpPr>
            <p:spPr bwMode="auto">
              <a:xfrm>
                <a:off x="4132" y="1820"/>
                <a:ext cx="902" cy="172"/>
              </a:xfrm>
              <a:prstGeom prst="rect">
                <a:avLst/>
              </a:prstGeom>
              <a:noFill/>
              <a:ln w="9525">
                <a:noFill/>
                <a:miter lim="800000"/>
                <a:headEnd/>
                <a:tailEnd/>
              </a:ln>
            </p:spPr>
            <p:txBody>
              <a:bodyPr wrap="none">
                <a:spAutoFit/>
              </a:bodyPr>
              <a:lstStyle/>
              <a:p>
                <a:pPr fontAlgn="base">
                  <a:spcBef>
                    <a:spcPct val="0"/>
                  </a:spcBef>
                  <a:spcAft>
                    <a:spcPct val="0"/>
                  </a:spcAft>
                </a:pPr>
                <a:r>
                  <a:rPr lang="en-AU" sz="1200" b="1" dirty="0" err="1">
                    <a:solidFill>
                      <a:srgbClr val="000000"/>
                    </a:solidFill>
                    <a:latin typeface="Arial Rounded MT Bold" pitchFamily="34" charset="0"/>
                  </a:rPr>
                  <a:t>Unwin</a:t>
                </a:r>
                <a:r>
                  <a:rPr lang="en-AU" sz="1200" b="1" dirty="0">
                    <a:solidFill>
                      <a:srgbClr val="000000"/>
                    </a:solidFill>
                    <a:latin typeface="Arial Rounded MT Bold" pitchFamily="34" charset="0"/>
                  </a:rPr>
                  <a:t> Channel B</a:t>
                </a:r>
              </a:p>
            </p:txBody>
          </p:sp>
        </p:grpSp>
      </p:gr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2" descr="logo_latrobe"/>
          <p:cNvPicPr>
            <a:picLocks noChangeAspect="1" noChangeArrowheads="1"/>
          </p:cNvPicPr>
          <p:nvPr/>
        </p:nvPicPr>
        <p:blipFill>
          <a:blip r:embed="rId4" cstate="print"/>
          <a:srcRect/>
          <a:stretch>
            <a:fillRect/>
          </a:stretch>
        </p:blipFill>
        <p:spPr bwMode="auto">
          <a:xfrm>
            <a:off x="261941" y="285753"/>
            <a:ext cx="2478087" cy="627063"/>
          </a:xfrm>
          <a:prstGeom prst="rect">
            <a:avLst/>
          </a:prstGeom>
          <a:noFill/>
          <a:ln w="9525">
            <a:noFill/>
            <a:miter lim="800000"/>
            <a:headEnd/>
            <a:tailEnd/>
          </a:ln>
        </p:spPr>
      </p:pic>
      <p:sp>
        <p:nvSpPr>
          <p:cNvPr id="71683" name="Rectangle 3"/>
          <p:cNvSpPr>
            <a:spLocks noGrp="1" noChangeArrowheads="1"/>
          </p:cNvSpPr>
          <p:nvPr>
            <p:ph type="title"/>
          </p:nvPr>
        </p:nvSpPr>
        <p:spPr>
          <a:xfrm>
            <a:off x="304803" y="314328"/>
            <a:ext cx="8534400" cy="493713"/>
          </a:xfrm>
        </p:spPr>
        <p:txBody>
          <a:bodyPr/>
          <a:lstStyle/>
          <a:p>
            <a:pPr algn="l" eaLnBrk="1" hangingPunct="1">
              <a:defRPr/>
            </a:pPr>
            <a:r>
              <a:rPr lang="en-US" sz="3600" dirty="0" smtClean="0">
                <a:solidFill>
                  <a:schemeClr val="tx1"/>
                </a:solidFill>
              </a:rPr>
              <a:t>                    </a:t>
            </a:r>
            <a:r>
              <a:rPr lang="en-US" sz="3600" dirty="0" smtClean="0">
                <a:solidFill>
                  <a:schemeClr val="accent2"/>
                </a:solidFill>
                <a:effectLst>
                  <a:outerShdw blurRad="38100" dist="38100" dir="2700000" algn="tl">
                    <a:srgbClr val="C0C0C0"/>
                  </a:outerShdw>
                </a:effectLst>
                <a:latin typeface="Arial Rounded MT Bold" pitchFamily="34" charset="0"/>
              </a:rPr>
              <a:t>TIGER Status Report</a:t>
            </a:r>
            <a:r>
              <a:rPr lang="en-US" sz="3600" dirty="0" smtClean="0">
                <a:solidFill>
                  <a:schemeClr val="accent2"/>
                </a:solidFill>
                <a:latin typeface="Arial Rounded MT Bold" pitchFamily="34" charset="0"/>
              </a:rPr>
              <a:t/>
            </a:r>
            <a:br>
              <a:rPr lang="en-US" sz="3600" dirty="0" smtClean="0">
                <a:solidFill>
                  <a:schemeClr val="accent2"/>
                </a:solidFill>
                <a:latin typeface="Arial Rounded MT Bold" pitchFamily="34" charset="0"/>
              </a:rPr>
            </a:br>
            <a:r>
              <a:rPr lang="en-US" sz="1600" dirty="0" smtClean="0">
                <a:solidFill>
                  <a:schemeClr val="accent2"/>
                </a:solidFill>
                <a:latin typeface="Arial Rounded MT Bold" pitchFamily="34" charset="0"/>
              </a:rPr>
              <a:t>                                                 (Tasman International </a:t>
            </a:r>
            <a:r>
              <a:rPr lang="en-US" sz="1600" dirty="0" err="1" smtClean="0">
                <a:solidFill>
                  <a:schemeClr val="accent2"/>
                </a:solidFill>
                <a:latin typeface="Arial Rounded MT Bold" pitchFamily="34" charset="0"/>
              </a:rPr>
              <a:t>Geospace</a:t>
            </a:r>
            <a:r>
              <a:rPr lang="en-US" sz="1600" dirty="0" smtClean="0">
                <a:solidFill>
                  <a:schemeClr val="accent2"/>
                </a:solidFill>
                <a:latin typeface="Arial Rounded MT Bold" pitchFamily="34" charset="0"/>
              </a:rPr>
              <a:t> Environment Radar)</a:t>
            </a:r>
          </a:p>
        </p:txBody>
      </p:sp>
      <p:sp>
        <p:nvSpPr>
          <p:cNvPr id="71685" name="Rectangle 5"/>
          <p:cNvSpPr>
            <a:spLocks noChangeArrowheads="1"/>
          </p:cNvSpPr>
          <p:nvPr/>
        </p:nvSpPr>
        <p:spPr bwMode="auto">
          <a:xfrm>
            <a:off x="238128" y="989013"/>
            <a:ext cx="4333875" cy="2692400"/>
          </a:xfrm>
          <a:prstGeom prst="rect">
            <a:avLst/>
          </a:prstGeom>
          <a:noFill/>
          <a:ln w="9525">
            <a:noFill/>
            <a:miter lim="800000"/>
            <a:headEnd/>
            <a:tailEnd/>
          </a:ln>
          <a:effectLst/>
        </p:spPr>
        <p:txBody>
          <a:bodyPr lIns="91428" tIns="45714" rIns="91428" bIns="45714"/>
          <a:lstStyle/>
          <a:p>
            <a:pPr marL="271430" indent="-271430" fontAlgn="base">
              <a:spcBef>
                <a:spcPct val="0"/>
              </a:spcBef>
              <a:spcAft>
                <a:spcPct val="0"/>
              </a:spcAft>
              <a:defRPr/>
            </a:pPr>
            <a:r>
              <a:rPr lang="en-US" sz="2000" b="1" dirty="0">
                <a:solidFill>
                  <a:srgbClr val="006600"/>
                </a:solidFill>
              </a:rPr>
              <a:t>TIGER 3 at Buckland Park</a:t>
            </a:r>
            <a:r>
              <a:rPr lang="en-US" sz="2000" b="1" dirty="0">
                <a:solidFill>
                  <a:srgbClr val="3333CC"/>
                </a:solidFill>
              </a:rPr>
              <a:t> </a:t>
            </a:r>
          </a:p>
          <a:p>
            <a:pPr marL="271430" indent="-271430" fontAlgn="base">
              <a:spcBef>
                <a:spcPct val="0"/>
              </a:spcBef>
              <a:spcAft>
                <a:spcPct val="0"/>
              </a:spcAft>
              <a:defRPr/>
            </a:pPr>
            <a:r>
              <a:rPr lang="en-US" sz="1000" b="1" dirty="0">
                <a:solidFill>
                  <a:srgbClr val="000000"/>
                </a:solidFill>
              </a:rPr>
              <a:t>Funded by Australian Research Council infrastructure grant</a:t>
            </a:r>
          </a:p>
          <a:p>
            <a:pPr marL="271430" indent="-271430" fontAlgn="base">
              <a:spcBef>
                <a:spcPct val="0"/>
              </a:spcBef>
              <a:spcAft>
                <a:spcPct val="0"/>
              </a:spcAft>
              <a:defRPr/>
            </a:pPr>
            <a:r>
              <a:rPr lang="en-US" sz="1200" b="1" dirty="0">
                <a:solidFill>
                  <a:srgbClr val="000000"/>
                </a:solidFill>
              </a:rPr>
              <a:t>Partners:</a:t>
            </a:r>
          </a:p>
          <a:p>
            <a:pPr marL="271430" indent="-271430" fontAlgn="base">
              <a:spcBef>
                <a:spcPct val="0"/>
              </a:spcBef>
              <a:spcAft>
                <a:spcPct val="0"/>
              </a:spcAft>
              <a:defRPr/>
            </a:pPr>
            <a:r>
              <a:rPr lang="en-US" sz="1200" b="1" dirty="0">
                <a:solidFill>
                  <a:srgbClr val="000000"/>
                </a:solidFill>
              </a:rPr>
              <a:t>		La Trobe University</a:t>
            </a:r>
          </a:p>
          <a:p>
            <a:pPr marL="271430" indent="-271430" fontAlgn="base">
              <a:spcBef>
                <a:spcPct val="0"/>
              </a:spcBef>
              <a:spcAft>
                <a:spcPct val="0"/>
              </a:spcAft>
              <a:defRPr/>
            </a:pPr>
            <a:r>
              <a:rPr lang="en-US" sz="1200" b="1" dirty="0">
                <a:solidFill>
                  <a:srgbClr val="000000"/>
                </a:solidFill>
              </a:rPr>
              <a:t>		University of Newcastle</a:t>
            </a:r>
            <a:br>
              <a:rPr lang="en-US" sz="1200" b="1" dirty="0">
                <a:solidFill>
                  <a:srgbClr val="000000"/>
                </a:solidFill>
              </a:rPr>
            </a:br>
            <a:r>
              <a:rPr lang="en-US" sz="1200" b="1" dirty="0">
                <a:solidFill>
                  <a:srgbClr val="000000"/>
                </a:solidFill>
              </a:rPr>
              <a:t>	University of Adelaide</a:t>
            </a:r>
          </a:p>
          <a:p>
            <a:pPr marL="271430" indent="-271430" fontAlgn="base">
              <a:lnSpc>
                <a:spcPct val="50000"/>
              </a:lnSpc>
              <a:spcBef>
                <a:spcPct val="0"/>
              </a:spcBef>
              <a:spcAft>
                <a:spcPct val="0"/>
              </a:spcAft>
              <a:defRPr/>
            </a:pPr>
            <a:endParaRPr lang="en-US" sz="800" b="1" dirty="0">
              <a:solidFill>
                <a:srgbClr val="3333CC"/>
              </a:solidFill>
            </a:endParaRPr>
          </a:p>
          <a:p>
            <a:pPr marL="253968" indent="-173017" fontAlgn="base">
              <a:spcBef>
                <a:spcPct val="0"/>
              </a:spcBef>
              <a:spcAft>
                <a:spcPct val="0"/>
              </a:spcAft>
              <a:buFont typeface="Wingdings" pitchFamily="2" charset="2"/>
              <a:buChar char="§"/>
              <a:defRPr/>
            </a:pPr>
            <a:r>
              <a:rPr lang="en-AU" sz="1700" b="1" dirty="0">
                <a:solidFill>
                  <a:srgbClr val="000000"/>
                </a:solidFill>
              </a:rPr>
              <a:t>Fully digital radar using new architecture with transceiver per antenna</a:t>
            </a:r>
          </a:p>
          <a:p>
            <a:pPr marL="253968" indent="-173017" fontAlgn="base">
              <a:spcBef>
                <a:spcPct val="0"/>
              </a:spcBef>
              <a:spcAft>
                <a:spcPct val="0"/>
              </a:spcAft>
              <a:buFont typeface="Wingdings" pitchFamily="2" charset="2"/>
              <a:buChar char="§"/>
              <a:defRPr/>
            </a:pPr>
            <a:r>
              <a:rPr lang="en-AU" sz="1700" b="1" dirty="0">
                <a:solidFill>
                  <a:srgbClr val="000000"/>
                </a:solidFill>
              </a:rPr>
              <a:t>Tests on bench with 5 transceivers</a:t>
            </a:r>
          </a:p>
          <a:p>
            <a:pPr marL="253968" indent="-173017" fontAlgn="base">
              <a:spcBef>
                <a:spcPct val="0"/>
              </a:spcBef>
              <a:spcAft>
                <a:spcPct val="0"/>
              </a:spcAft>
              <a:buFont typeface="Wingdings" pitchFamily="2" charset="2"/>
              <a:buChar char="§"/>
              <a:defRPr/>
            </a:pPr>
            <a:r>
              <a:rPr lang="en-AU" sz="1700" b="1" dirty="0">
                <a:solidFill>
                  <a:srgbClr val="000000"/>
                </a:solidFill>
              </a:rPr>
              <a:t>Field tests scheduled late June</a:t>
            </a:r>
          </a:p>
          <a:p>
            <a:pPr marL="253968" indent="-173017" fontAlgn="base">
              <a:spcBef>
                <a:spcPct val="0"/>
              </a:spcBef>
              <a:spcAft>
                <a:spcPct val="0"/>
              </a:spcAft>
              <a:buFont typeface="Wingdings" pitchFamily="2" charset="2"/>
              <a:buChar char="§"/>
              <a:defRPr/>
            </a:pPr>
            <a:r>
              <a:rPr lang="en-AU" sz="1700" b="1" dirty="0">
                <a:solidFill>
                  <a:srgbClr val="000000"/>
                </a:solidFill>
              </a:rPr>
              <a:t>Improved S/N from design</a:t>
            </a:r>
          </a:p>
          <a:p>
            <a:pPr marL="253968" indent="-173017" fontAlgn="base">
              <a:spcBef>
                <a:spcPct val="0"/>
              </a:spcBef>
              <a:spcAft>
                <a:spcPct val="0"/>
              </a:spcAft>
              <a:buFont typeface="Wingdings" pitchFamily="2" charset="2"/>
              <a:buChar char="§"/>
              <a:defRPr/>
            </a:pPr>
            <a:r>
              <a:rPr lang="en-AU" sz="1700" b="1" dirty="0">
                <a:solidFill>
                  <a:srgbClr val="000000"/>
                </a:solidFill>
              </a:rPr>
              <a:t>Inherent phase calibration</a:t>
            </a:r>
          </a:p>
          <a:p>
            <a:pPr marL="253968" indent="-173017" fontAlgn="base">
              <a:spcBef>
                <a:spcPct val="0"/>
              </a:spcBef>
              <a:spcAft>
                <a:spcPct val="0"/>
              </a:spcAft>
              <a:buFont typeface="Wingdings" pitchFamily="2" charset="2"/>
              <a:buChar char="§"/>
              <a:defRPr/>
            </a:pPr>
            <a:r>
              <a:rPr lang="en-AU" sz="1700" b="1" dirty="0">
                <a:solidFill>
                  <a:srgbClr val="000000"/>
                </a:solidFill>
              </a:rPr>
              <a:t>90+ degrees </a:t>
            </a:r>
            <a:r>
              <a:rPr lang="en-AU" sz="1700" b="1" dirty="0" err="1">
                <a:solidFill>
                  <a:srgbClr val="000000"/>
                </a:solidFill>
              </a:rPr>
              <a:t>FoV</a:t>
            </a:r>
            <a:r>
              <a:rPr lang="en-AU" sz="1700" b="1" dirty="0">
                <a:solidFill>
                  <a:srgbClr val="000000"/>
                </a:solidFill>
              </a:rPr>
              <a:t>, extended range (110 bins)</a:t>
            </a:r>
          </a:p>
          <a:p>
            <a:pPr marL="271430" indent="-271430" fontAlgn="base">
              <a:spcBef>
                <a:spcPct val="0"/>
              </a:spcBef>
              <a:spcAft>
                <a:spcPct val="0"/>
              </a:spcAft>
              <a:defRPr/>
            </a:pPr>
            <a:endParaRPr lang="en-AU" sz="1200" b="1" dirty="0">
              <a:solidFill>
                <a:srgbClr val="000000"/>
              </a:solidFill>
            </a:endParaRPr>
          </a:p>
          <a:p>
            <a:pPr marL="271430" indent="-271430" fontAlgn="base">
              <a:spcBef>
                <a:spcPct val="0"/>
              </a:spcBef>
              <a:spcAft>
                <a:spcPct val="0"/>
              </a:spcAft>
              <a:defRPr/>
            </a:pPr>
            <a:r>
              <a:rPr lang="en-AU" sz="1700" b="1" dirty="0">
                <a:solidFill>
                  <a:srgbClr val="000000"/>
                </a:solidFill>
              </a:rPr>
              <a:t>Revised Timeline:</a:t>
            </a:r>
          </a:p>
          <a:p>
            <a:pPr marL="271430" indent="-271430" fontAlgn="base">
              <a:spcBef>
                <a:spcPct val="0"/>
              </a:spcBef>
              <a:spcAft>
                <a:spcPct val="0"/>
              </a:spcAft>
              <a:defRPr/>
            </a:pPr>
            <a:r>
              <a:rPr lang="en-AU" sz="1700" b="1" dirty="0">
                <a:solidFill>
                  <a:srgbClr val="000000"/>
                </a:solidFill>
              </a:rPr>
              <a:t>	Completion 	September 2011</a:t>
            </a:r>
            <a:endParaRPr lang="en-US" sz="1700" b="1" dirty="0">
              <a:solidFill>
                <a:srgbClr val="000000"/>
              </a:solidFill>
            </a:endParaRPr>
          </a:p>
          <a:p>
            <a:pPr marL="271430" indent="-271430" fontAlgn="base">
              <a:spcBef>
                <a:spcPct val="0"/>
              </a:spcBef>
              <a:spcAft>
                <a:spcPct val="0"/>
              </a:spcAft>
              <a:defRPr/>
            </a:pPr>
            <a:r>
              <a:rPr lang="en-US" sz="1200" b="1" dirty="0">
                <a:solidFill>
                  <a:srgbClr val="000000"/>
                </a:solidFill>
              </a:rPr>
              <a:t> </a:t>
            </a:r>
          </a:p>
          <a:p>
            <a:pPr marL="271430" indent="-271430" fontAlgn="base">
              <a:spcBef>
                <a:spcPct val="0"/>
              </a:spcBef>
              <a:spcAft>
                <a:spcPct val="0"/>
              </a:spcAft>
              <a:defRPr/>
            </a:pPr>
            <a:r>
              <a:rPr lang="en-AU" sz="1700" b="1" dirty="0" err="1">
                <a:solidFill>
                  <a:srgbClr val="000000"/>
                </a:solidFill>
              </a:rPr>
              <a:t>Boresite</a:t>
            </a:r>
            <a:r>
              <a:rPr lang="en-AU" sz="1700" b="1" dirty="0">
                <a:solidFill>
                  <a:srgbClr val="000000"/>
                </a:solidFill>
              </a:rPr>
              <a:t>: 140</a:t>
            </a:r>
            <a:r>
              <a:rPr lang="en-AU" sz="1700" b="1" dirty="0">
                <a:solidFill>
                  <a:srgbClr val="000000"/>
                </a:solidFill>
                <a:sym typeface="Symbol" pitchFamily="18" charset="2"/>
              </a:rPr>
              <a:t>E</a:t>
            </a:r>
          </a:p>
          <a:p>
            <a:pPr marL="271430" indent="-271430" fontAlgn="base">
              <a:spcBef>
                <a:spcPct val="0"/>
              </a:spcBef>
              <a:spcAft>
                <a:spcPct val="0"/>
              </a:spcAft>
              <a:defRPr/>
            </a:pPr>
            <a:endParaRPr lang="en-AU" sz="1200" b="1" dirty="0">
              <a:solidFill>
                <a:srgbClr val="000000"/>
              </a:solidFill>
              <a:sym typeface="Symbol" pitchFamily="18" charset="2"/>
            </a:endParaRPr>
          </a:p>
          <a:p>
            <a:pPr marL="271430" indent="-271430" fontAlgn="base">
              <a:spcBef>
                <a:spcPct val="0"/>
              </a:spcBef>
              <a:spcAft>
                <a:spcPct val="0"/>
              </a:spcAft>
              <a:defRPr/>
            </a:pPr>
            <a:r>
              <a:rPr lang="en-AU" sz="1700" b="1" dirty="0">
                <a:solidFill>
                  <a:srgbClr val="000000"/>
                </a:solidFill>
                <a:sym typeface="Symbol" pitchFamily="18" charset="2"/>
              </a:rPr>
              <a:t>Ground equipment possible in VIC, TAS, NZ </a:t>
            </a:r>
            <a:r>
              <a:rPr lang="en-AU" sz="1700" b="1" dirty="0">
                <a:solidFill>
                  <a:srgbClr val="000000"/>
                </a:solidFill>
              </a:rPr>
              <a:t>	</a:t>
            </a:r>
            <a:endParaRPr lang="en-US" sz="1700" b="1" dirty="0">
              <a:solidFill>
                <a:srgbClr val="000000"/>
              </a:solidFill>
            </a:endParaRPr>
          </a:p>
          <a:p>
            <a:pPr marL="271430" indent="-271430" fontAlgn="base">
              <a:spcBef>
                <a:spcPct val="0"/>
              </a:spcBef>
              <a:spcAft>
                <a:spcPct val="0"/>
              </a:spcAft>
              <a:defRPr/>
            </a:pPr>
            <a:r>
              <a:rPr lang="en-US" sz="1700" b="1" dirty="0">
                <a:solidFill>
                  <a:srgbClr val="000000"/>
                </a:solidFill>
              </a:rPr>
              <a:t>	</a:t>
            </a:r>
          </a:p>
          <a:p>
            <a:pPr marL="271430" indent="-271430" fontAlgn="base">
              <a:spcBef>
                <a:spcPct val="0"/>
              </a:spcBef>
              <a:spcAft>
                <a:spcPct val="0"/>
              </a:spcAft>
              <a:defRPr/>
            </a:pPr>
            <a:endParaRPr lang="en-US" sz="1700" b="1" dirty="0">
              <a:solidFill>
                <a:srgbClr val="3333CC"/>
              </a:solidFill>
            </a:endParaRPr>
          </a:p>
        </p:txBody>
      </p:sp>
      <p:sp>
        <p:nvSpPr>
          <p:cNvPr id="1030" name="Line 6"/>
          <p:cNvSpPr>
            <a:spLocks noChangeShapeType="1"/>
          </p:cNvSpPr>
          <p:nvPr/>
        </p:nvSpPr>
        <p:spPr bwMode="auto">
          <a:xfrm>
            <a:off x="238128" y="989013"/>
            <a:ext cx="8667750" cy="0"/>
          </a:xfrm>
          <a:prstGeom prst="line">
            <a:avLst/>
          </a:prstGeom>
          <a:noFill/>
          <a:ln w="28575" cap="sq">
            <a:solidFill>
              <a:schemeClr val="tx1"/>
            </a:solidFill>
            <a:round/>
            <a:headEnd/>
            <a:tailEnd/>
          </a:ln>
        </p:spPr>
        <p:txBody>
          <a:bodyPr lIns="91428" tIns="45714" rIns="91428" bIns="45714"/>
          <a:lstStyle/>
          <a:p>
            <a:pPr fontAlgn="base">
              <a:spcBef>
                <a:spcPct val="0"/>
              </a:spcBef>
              <a:spcAft>
                <a:spcPct val="0"/>
              </a:spcAft>
            </a:pPr>
            <a:endParaRPr lang="en-GB" sz="2400" dirty="0">
              <a:solidFill>
                <a:srgbClr val="000000"/>
              </a:solidFill>
              <a:latin typeface="Times New Roman" pitchFamily="18" charset="0"/>
            </a:endParaRPr>
          </a:p>
        </p:txBody>
      </p:sp>
      <p:sp>
        <p:nvSpPr>
          <p:cNvPr id="1031" name="Line 7"/>
          <p:cNvSpPr>
            <a:spLocks noChangeShapeType="1"/>
          </p:cNvSpPr>
          <p:nvPr/>
        </p:nvSpPr>
        <p:spPr bwMode="auto">
          <a:xfrm>
            <a:off x="249239" y="6510338"/>
            <a:ext cx="8667750" cy="0"/>
          </a:xfrm>
          <a:prstGeom prst="line">
            <a:avLst/>
          </a:prstGeom>
          <a:noFill/>
          <a:ln w="28575" cap="sq">
            <a:solidFill>
              <a:schemeClr val="tx1"/>
            </a:solidFill>
            <a:round/>
            <a:headEnd/>
            <a:tailEnd/>
          </a:ln>
        </p:spPr>
        <p:txBody>
          <a:bodyPr lIns="91428" tIns="45714" rIns="91428" bIns="45714"/>
          <a:lstStyle/>
          <a:p>
            <a:pPr fontAlgn="base">
              <a:spcBef>
                <a:spcPct val="0"/>
              </a:spcBef>
              <a:spcAft>
                <a:spcPct val="0"/>
              </a:spcAft>
            </a:pPr>
            <a:endParaRPr lang="en-GB" sz="2400" dirty="0">
              <a:solidFill>
                <a:srgbClr val="000000"/>
              </a:solidFill>
              <a:latin typeface="Times New Roman" pitchFamily="18" charset="0"/>
            </a:endParaRPr>
          </a:p>
        </p:txBody>
      </p:sp>
      <p:sp>
        <p:nvSpPr>
          <p:cNvPr id="1032" name="Line 8"/>
          <p:cNvSpPr>
            <a:spLocks noChangeShapeType="1"/>
          </p:cNvSpPr>
          <p:nvPr/>
        </p:nvSpPr>
        <p:spPr bwMode="auto">
          <a:xfrm flipH="1">
            <a:off x="225425" y="989016"/>
            <a:ext cx="12700" cy="5508625"/>
          </a:xfrm>
          <a:prstGeom prst="line">
            <a:avLst/>
          </a:prstGeom>
          <a:noFill/>
          <a:ln w="28575" cap="sq">
            <a:solidFill>
              <a:schemeClr val="tx1"/>
            </a:solidFill>
            <a:round/>
            <a:headEnd/>
            <a:tailEnd/>
          </a:ln>
        </p:spPr>
        <p:txBody>
          <a:bodyPr lIns="91428" tIns="45714" rIns="91428" bIns="45714"/>
          <a:lstStyle/>
          <a:p>
            <a:pPr fontAlgn="base">
              <a:spcBef>
                <a:spcPct val="0"/>
              </a:spcBef>
              <a:spcAft>
                <a:spcPct val="0"/>
              </a:spcAft>
            </a:pPr>
            <a:endParaRPr lang="en-GB" sz="2400" dirty="0">
              <a:solidFill>
                <a:srgbClr val="000000"/>
              </a:solidFill>
              <a:latin typeface="Times New Roman" pitchFamily="18" charset="0"/>
            </a:endParaRPr>
          </a:p>
        </p:txBody>
      </p:sp>
      <p:sp>
        <p:nvSpPr>
          <p:cNvPr id="1033" name="Line 9"/>
          <p:cNvSpPr>
            <a:spLocks noChangeShapeType="1"/>
          </p:cNvSpPr>
          <p:nvPr/>
        </p:nvSpPr>
        <p:spPr bwMode="auto">
          <a:xfrm flipH="1">
            <a:off x="4559300" y="989016"/>
            <a:ext cx="12700" cy="5534025"/>
          </a:xfrm>
          <a:prstGeom prst="line">
            <a:avLst/>
          </a:prstGeom>
          <a:noFill/>
          <a:ln w="12700">
            <a:solidFill>
              <a:schemeClr val="tx1"/>
            </a:solidFill>
            <a:round/>
            <a:headEnd/>
            <a:tailEnd/>
          </a:ln>
        </p:spPr>
        <p:txBody>
          <a:bodyPr lIns="91428" tIns="45714" rIns="91428" bIns="45714"/>
          <a:lstStyle/>
          <a:p>
            <a:pPr fontAlgn="base">
              <a:spcBef>
                <a:spcPct val="0"/>
              </a:spcBef>
              <a:spcAft>
                <a:spcPct val="0"/>
              </a:spcAft>
            </a:pPr>
            <a:endParaRPr lang="en-GB" sz="2400" dirty="0">
              <a:solidFill>
                <a:srgbClr val="000000"/>
              </a:solidFill>
              <a:latin typeface="Times New Roman" pitchFamily="18" charset="0"/>
            </a:endParaRPr>
          </a:p>
        </p:txBody>
      </p:sp>
      <p:sp>
        <p:nvSpPr>
          <p:cNvPr id="1034" name="Line 10"/>
          <p:cNvSpPr>
            <a:spLocks noChangeShapeType="1"/>
          </p:cNvSpPr>
          <p:nvPr/>
        </p:nvSpPr>
        <p:spPr bwMode="auto">
          <a:xfrm>
            <a:off x="8905875" y="989013"/>
            <a:ext cx="12700" cy="5484812"/>
          </a:xfrm>
          <a:prstGeom prst="line">
            <a:avLst/>
          </a:prstGeom>
          <a:noFill/>
          <a:ln w="28575" cap="sq">
            <a:solidFill>
              <a:schemeClr val="tx1"/>
            </a:solidFill>
            <a:round/>
            <a:headEnd/>
            <a:tailEnd/>
          </a:ln>
        </p:spPr>
        <p:txBody>
          <a:bodyPr lIns="91428" tIns="45714" rIns="91428" bIns="45714"/>
          <a:lstStyle/>
          <a:p>
            <a:pPr fontAlgn="base">
              <a:spcBef>
                <a:spcPct val="0"/>
              </a:spcBef>
              <a:spcAft>
                <a:spcPct val="0"/>
              </a:spcAft>
            </a:pPr>
            <a:endParaRPr lang="en-GB" sz="2400" dirty="0">
              <a:solidFill>
                <a:srgbClr val="000000"/>
              </a:solidFill>
              <a:latin typeface="Times New Roman" pitchFamily="18" charset="0"/>
            </a:endParaRPr>
          </a:p>
        </p:txBody>
      </p:sp>
      <p:pic>
        <p:nvPicPr>
          <p:cNvPr id="1035" name="Content Placeholder 3" descr="bp stitched.jpg"/>
          <p:cNvPicPr>
            <a:picLocks noChangeAspect="1"/>
          </p:cNvPicPr>
          <p:nvPr/>
        </p:nvPicPr>
        <p:blipFill>
          <a:blip r:embed="rId5" cstate="print"/>
          <a:srcRect l="392" r="10236"/>
          <a:stretch>
            <a:fillRect/>
          </a:stretch>
        </p:blipFill>
        <p:spPr bwMode="auto">
          <a:xfrm>
            <a:off x="4567241" y="4787903"/>
            <a:ext cx="4338637" cy="1700213"/>
          </a:xfrm>
          <a:prstGeom prst="rect">
            <a:avLst/>
          </a:prstGeom>
          <a:noFill/>
          <a:ln w="12700">
            <a:solidFill>
              <a:srgbClr val="000000"/>
            </a:solidFill>
            <a:miter lim="800000"/>
            <a:headEnd/>
            <a:tailEnd/>
          </a:ln>
        </p:spPr>
      </p:pic>
      <p:sp>
        <p:nvSpPr>
          <p:cNvPr id="1036" name="Text Box 56"/>
          <p:cNvSpPr txBox="1">
            <a:spLocks noChangeArrowheads="1"/>
          </p:cNvSpPr>
          <p:nvPr/>
        </p:nvSpPr>
        <p:spPr bwMode="auto">
          <a:xfrm>
            <a:off x="6832603" y="4848228"/>
            <a:ext cx="1946275" cy="336550"/>
          </a:xfrm>
          <a:prstGeom prst="rect">
            <a:avLst/>
          </a:prstGeom>
          <a:noFill/>
          <a:ln w="9525">
            <a:noFill/>
            <a:miter lim="800000"/>
            <a:headEnd/>
            <a:tailEnd/>
          </a:ln>
        </p:spPr>
        <p:txBody>
          <a:bodyPr lIns="91428" tIns="45714" rIns="91428" bIns="45714">
            <a:spAutoFit/>
          </a:bodyPr>
          <a:lstStyle/>
          <a:p>
            <a:pPr fontAlgn="base">
              <a:spcBef>
                <a:spcPct val="50000"/>
              </a:spcBef>
              <a:spcAft>
                <a:spcPct val="0"/>
              </a:spcAft>
            </a:pPr>
            <a:r>
              <a:rPr lang="en-AU" sz="1600" b="1" dirty="0">
                <a:solidFill>
                  <a:srgbClr val="000000"/>
                </a:solidFill>
                <a:latin typeface="Times New Roman" pitchFamily="18" charset="0"/>
              </a:rPr>
              <a:t>Buckland Park</a:t>
            </a:r>
            <a:endParaRPr lang="en-US" sz="1600" b="1" dirty="0">
              <a:solidFill>
                <a:srgbClr val="000000"/>
              </a:solidFill>
              <a:latin typeface="Times New Roman" pitchFamily="18" charset="0"/>
            </a:endParaRPr>
          </a:p>
        </p:txBody>
      </p:sp>
      <p:graphicFrame>
        <p:nvGraphicFramePr>
          <p:cNvPr id="1026" name="Object 59"/>
          <p:cNvGraphicFramePr>
            <a:graphicFrameLocks noChangeAspect="1"/>
          </p:cNvGraphicFramePr>
          <p:nvPr/>
        </p:nvGraphicFramePr>
        <p:xfrm>
          <a:off x="4581528" y="1019178"/>
          <a:ext cx="4321175" cy="3338513"/>
        </p:xfrm>
        <a:graphic>
          <a:graphicData uri="http://schemas.openxmlformats.org/presentationml/2006/ole">
            <p:oleObj spid="_x0000_s1026" name="Acrobat Document" r:id="rId6" imgW="10053360" imgH="7766280" progId="AcroExch.Document.7">
              <p:embed/>
            </p:oleObj>
          </a:graphicData>
        </a:graphic>
      </p:graphicFrame>
      <p:sp>
        <p:nvSpPr>
          <p:cNvPr id="1037" name="Text Box 56"/>
          <p:cNvSpPr txBox="1">
            <a:spLocks noChangeArrowheads="1"/>
          </p:cNvSpPr>
          <p:nvPr/>
        </p:nvSpPr>
        <p:spPr bwMode="auto">
          <a:xfrm>
            <a:off x="4810125" y="4178300"/>
            <a:ext cx="3460750" cy="338542"/>
          </a:xfrm>
          <a:prstGeom prst="rect">
            <a:avLst/>
          </a:prstGeom>
          <a:noFill/>
          <a:ln w="9525">
            <a:noFill/>
            <a:miter lim="800000"/>
            <a:headEnd/>
            <a:tailEnd/>
          </a:ln>
        </p:spPr>
        <p:txBody>
          <a:bodyPr lIns="91428" tIns="45714" rIns="91428" bIns="45714">
            <a:spAutoFit/>
          </a:bodyPr>
          <a:lstStyle/>
          <a:p>
            <a:pPr algn="ctr" fontAlgn="base">
              <a:spcBef>
                <a:spcPct val="50000"/>
              </a:spcBef>
              <a:spcAft>
                <a:spcPct val="0"/>
              </a:spcAft>
            </a:pPr>
            <a:r>
              <a:rPr lang="en-AU" sz="1600" b="1" dirty="0">
                <a:solidFill>
                  <a:srgbClr val="000000"/>
                </a:solidFill>
                <a:latin typeface="Times New Roman" pitchFamily="18" charset="0"/>
              </a:rPr>
              <a:t>T3 revised </a:t>
            </a:r>
            <a:r>
              <a:rPr lang="en-AU" sz="1600" b="1" dirty="0" err="1">
                <a:solidFill>
                  <a:srgbClr val="000000"/>
                </a:solidFill>
                <a:latin typeface="Times New Roman" pitchFamily="18" charset="0"/>
              </a:rPr>
              <a:t>FoV</a:t>
            </a:r>
            <a:r>
              <a:rPr lang="en-AU" sz="1600" b="1" dirty="0">
                <a:solidFill>
                  <a:srgbClr val="000000"/>
                </a:solidFill>
                <a:latin typeface="Times New Roman" pitchFamily="18" charset="0"/>
              </a:rPr>
              <a:t> (Eddie’s Antennas)</a:t>
            </a:r>
            <a:endParaRPr lang="en-US" sz="1600" b="1" dirty="0">
              <a:solidFill>
                <a:srgbClr val="000000"/>
              </a:solidFill>
              <a:latin typeface="Times New Roman" pitchFamily="18"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logo_latrobe"/>
          <p:cNvPicPr>
            <a:picLocks noChangeAspect="1" noChangeArrowheads="1"/>
          </p:cNvPicPr>
          <p:nvPr/>
        </p:nvPicPr>
        <p:blipFill>
          <a:blip r:embed="rId2" cstate="print"/>
          <a:srcRect/>
          <a:stretch>
            <a:fillRect/>
          </a:stretch>
        </p:blipFill>
        <p:spPr bwMode="auto">
          <a:xfrm>
            <a:off x="261941" y="285753"/>
            <a:ext cx="2478087" cy="627063"/>
          </a:xfrm>
          <a:prstGeom prst="rect">
            <a:avLst/>
          </a:prstGeom>
          <a:noFill/>
          <a:ln w="9525">
            <a:noFill/>
            <a:miter lim="800000"/>
            <a:headEnd/>
            <a:tailEnd/>
          </a:ln>
        </p:spPr>
      </p:pic>
      <p:sp>
        <p:nvSpPr>
          <p:cNvPr id="54275" name="Rectangle 3"/>
          <p:cNvSpPr>
            <a:spLocks noGrp="1" noChangeArrowheads="1"/>
          </p:cNvSpPr>
          <p:nvPr>
            <p:ph type="title"/>
          </p:nvPr>
        </p:nvSpPr>
        <p:spPr>
          <a:xfrm>
            <a:off x="304803" y="314328"/>
            <a:ext cx="8534400" cy="493713"/>
          </a:xfrm>
        </p:spPr>
        <p:txBody>
          <a:bodyPr/>
          <a:lstStyle/>
          <a:p>
            <a:pPr algn="l" eaLnBrk="1" hangingPunct="1">
              <a:defRPr/>
            </a:pPr>
            <a:r>
              <a:rPr lang="en-US" sz="3600" dirty="0" smtClean="0">
                <a:solidFill>
                  <a:schemeClr val="tx1"/>
                </a:solidFill>
              </a:rPr>
              <a:t>                    </a:t>
            </a:r>
            <a:r>
              <a:rPr lang="en-US" sz="3600" dirty="0" smtClean="0">
                <a:solidFill>
                  <a:schemeClr val="accent2"/>
                </a:solidFill>
                <a:effectLst>
                  <a:outerShdw blurRad="38100" dist="38100" dir="2700000" algn="tl">
                    <a:srgbClr val="C0C0C0"/>
                  </a:outerShdw>
                </a:effectLst>
                <a:latin typeface="Arial Rounded MT Bold" pitchFamily="34" charset="0"/>
              </a:rPr>
              <a:t>TIGER Status Report</a:t>
            </a:r>
            <a:r>
              <a:rPr lang="en-US" sz="3600" dirty="0" smtClean="0">
                <a:solidFill>
                  <a:schemeClr val="accent2"/>
                </a:solidFill>
                <a:latin typeface="Arial Rounded MT Bold" pitchFamily="34" charset="0"/>
              </a:rPr>
              <a:t/>
            </a:r>
            <a:br>
              <a:rPr lang="en-US" sz="3600" dirty="0" smtClean="0">
                <a:solidFill>
                  <a:schemeClr val="accent2"/>
                </a:solidFill>
                <a:latin typeface="Arial Rounded MT Bold" pitchFamily="34" charset="0"/>
              </a:rPr>
            </a:br>
            <a:r>
              <a:rPr lang="en-US" sz="1600" dirty="0" smtClean="0">
                <a:solidFill>
                  <a:schemeClr val="accent2"/>
                </a:solidFill>
                <a:latin typeface="Arial Rounded MT Bold" pitchFamily="34" charset="0"/>
              </a:rPr>
              <a:t>                                                 (Tasman International </a:t>
            </a:r>
            <a:r>
              <a:rPr lang="en-US" sz="1600" dirty="0" err="1" smtClean="0">
                <a:solidFill>
                  <a:schemeClr val="accent2"/>
                </a:solidFill>
                <a:latin typeface="Arial Rounded MT Bold" pitchFamily="34" charset="0"/>
              </a:rPr>
              <a:t>Geospace</a:t>
            </a:r>
            <a:r>
              <a:rPr lang="en-US" sz="1600" dirty="0" smtClean="0">
                <a:solidFill>
                  <a:schemeClr val="accent2"/>
                </a:solidFill>
                <a:latin typeface="Arial Rounded MT Bold" pitchFamily="34" charset="0"/>
              </a:rPr>
              <a:t> Environment Radar)</a:t>
            </a:r>
          </a:p>
        </p:txBody>
      </p:sp>
      <p:sp>
        <p:nvSpPr>
          <p:cNvPr id="4100" name="Line 7"/>
          <p:cNvSpPr>
            <a:spLocks noChangeShapeType="1"/>
          </p:cNvSpPr>
          <p:nvPr/>
        </p:nvSpPr>
        <p:spPr bwMode="auto">
          <a:xfrm>
            <a:off x="238128" y="989013"/>
            <a:ext cx="8667750" cy="0"/>
          </a:xfrm>
          <a:prstGeom prst="line">
            <a:avLst/>
          </a:prstGeom>
          <a:noFill/>
          <a:ln w="28575" cap="sq">
            <a:solidFill>
              <a:schemeClr val="tx1"/>
            </a:solidFill>
            <a:round/>
            <a:headEnd/>
            <a:tailEnd/>
          </a:ln>
        </p:spPr>
        <p:txBody>
          <a:bodyPr lIns="91428" tIns="45714" rIns="91428" bIns="45714"/>
          <a:lstStyle/>
          <a:p>
            <a:pPr fontAlgn="base">
              <a:spcBef>
                <a:spcPct val="0"/>
              </a:spcBef>
              <a:spcAft>
                <a:spcPct val="0"/>
              </a:spcAft>
            </a:pPr>
            <a:endParaRPr lang="en-GB" sz="2400" dirty="0">
              <a:solidFill>
                <a:srgbClr val="000000"/>
              </a:solidFill>
              <a:latin typeface="Times New Roman" pitchFamily="18" charset="0"/>
            </a:endParaRPr>
          </a:p>
        </p:txBody>
      </p:sp>
      <p:sp>
        <p:nvSpPr>
          <p:cNvPr id="4101" name="Line 8"/>
          <p:cNvSpPr>
            <a:spLocks noChangeShapeType="1"/>
          </p:cNvSpPr>
          <p:nvPr/>
        </p:nvSpPr>
        <p:spPr bwMode="auto">
          <a:xfrm>
            <a:off x="249239" y="6510338"/>
            <a:ext cx="8667750" cy="0"/>
          </a:xfrm>
          <a:prstGeom prst="line">
            <a:avLst/>
          </a:prstGeom>
          <a:noFill/>
          <a:ln w="28575" cap="sq">
            <a:solidFill>
              <a:schemeClr val="tx1"/>
            </a:solidFill>
            <a:round/>
            <a:headEnd/>
            <a:tailEnd/>
          </a:ln>
        </p:spPr>
        <p:txBody>
          <a:bodyPr lIns="91428" tIns="45714" rIns="91428" bIns="45714"/>
          <a:lstStyle/>
          <a:p>
            <a:pPr fontAlgn="base">
              <a:spcBef>
                <a:spcPct val="0"/>
              </a:spcBef>
              <a:spcAft>
                <a:spcPct val="0"/>
              </a:spcAft>
            </a:pPr>
            <a:endParaRPr lang="en-GB" sz="2400" dirty="0">
              <a:solidFill>
                <a:srgbClr val="000000"/>
              </a:solidFill>
              <a:latin typeface="Times New Roman" pitchFamily="18" charset="0"/>
            </a:endParaRPr>
          </a:p>
        </p:txBody>
      </p:sp>
      <p:sp>
        <p:nvSpPr>
          <p:cNvPr id="4102" name="Line 9"/>
          <p:cNvSpPr>
            <a:spLocks noChangeShapeType="1"/>
          </p:cNvSpPr>
          <p:nvPr/>
        </p:nvSpPr>
        <p:spPr bwMode="auto">
          <a:xfrm flipH="1">
            <a:off x="225425" y="989016"/>
            <a:ext cx="12700" cy="5508625"/>
          </a:xfrm>
          <a:prstGeom prst="line">
            <a:avLst/>
          </a:prstGeom>
          <a:noFill/>
          <a:ln w="28575" cap="sq">
            <a:solidFill>
              <a:schemeClr val="tx1"/>
            </a:solidFill>
            <a:round/>
            <a:headEnd/>
            <a:tailEnd/>
          </a:ln>
        </p:spPr>
        <p:txBody>
          <a:bodyPr lIns="91428" tIns="45714" rIns="91428" bIns="45714"/>
          <a:lstStyle/>
          <a:p>
            <a:pPr fontAlgn="base">
              <a:spcBef>
                <a:spcPct val="0"/>
              </a:spcBef>
              <a:spcAft>
                <a:spcPct val="0"/>
              </a:spcAft>
            </a:pPr>
            <a:endParaRPr lang="en-GB" sz="2400" dirty="0">
              <a:solidFill>
                <a:srgbClr val="000000"/>
              </a:solidFill>
              <a:latin typeface="Times New Roman" pitchFamily="18" charset="0"/>
            </a:endParaRPr>
          </a:p>
        </p:txBody>
      </p:sp>
      <p:sp>
        <p:nvSpPr>
          <p:cNvPr id="4103" name="Line 10"/>
          <p:cNvSpPr>
            <a:spLocks noChangeShapeType="1"/>
          </p:cNvSpPr>
          <p:nvPr/>
        </p:nvSpPr>
        <p:spPr bwMode="auto">
          <a:xfrm flipH="1">
            <a:off x="4559300" y="989016"/>
            <a:ext cx="12700" cy="5534025"/>
          </a:xfrm>
          <a:prstGeom prst="line">
            <a:avLst/>
          </a:prstGeom>
          <a:noFill/>
          <a:ln w="12700">
            <a:solidFill>
              <a:schemeClr val="tx1"/>
            </a:solidFill>
            <a:round/>
            <a:headEnd/>
            <a:tailEnd/>
          </a:ln>
        </p:spPr>
        <p:txBody>
          <a:bodyPr lIns="91428" tIns="45714" rIns="91428" bIns="45714"/>
          <a:lstStyle/>
          <a:p>
            <a:pPr fontAlgn="base">
              <a:spcBef>
                <a:spcPct val="0"/>
              </a:spcBef>
              <a:spcAft>
                <a:spcPct val="0"/>
              </a:spcAft>
            </a:pPr>
            <a:endParaRPr lang="en-GB" sz="2400" dirty="0">
              <a:solidFill>
                <a:srgbClr val="000000"/>
              </a:solidFill>
              <a:latin typeface="Times New Roman" pitchFamily="18" charset="0"/>
            </a:endParaRPr>
          </a:p>
        </p:txBody>
      </p:sp>
      <p:sp>
        <p:nvSpPr>
          <p:cNvPr id="4104" name="Line 11"/>
          <p:cNvSpPr>
            <a:spLocks noChangeShapeType="1"/>
          </p:cNvSpPr>
          <p:nvPr/>
        </p:nvSpPr>
        <p:spPr bwMode="auto">
          <a:xfrm>
            <a:off x="8905875" y="989013"/>
            <a:ext cx="12700" cy="5484812"/>
          </a:xfrm>
          <a:prstGeom prst="line">
            <a:avLst/>
          </a:prstGeom>
          <a:noFill/>
          <a:ln w="28575" cap="sq">
            <a:solidFill>
              <a:schemeClr val="tx1"/>
            </a:solidFill>
            <a:round/>
            <a:headEnd/>
            <a:tailEnd/>
          </a:ln>
        </p:spPr>
        <p:txBody>
          <a:bodyPr lIns="91428" tIns="45714" rIns="91428" bIns="45714"/>
          <a:lstStyle/>
          <a:p>
            <a:pPr fontAlgn="base">
              <a:spcBef>
                <a:spcPct val="0"/>
              </a:spcBef>
              <a:spcAft>
                <a:spcPct val="0"/>
              </a:spcAft>
            </a:pPr>
            <a:endParaRPr lang="en-GB" sz="2400" dirty="0">
              <a:solidFill>
                <a:srgbClr val="000000"/>
              </a:solidFill>
              <a:latin typeface="Times New Roman" pitchFamily="18" charset="0"/>
            </a:endParaRPr>
          </a:p>
        </p:txBody>
      </p:sp>
      <p:sp>
        <p:nvSpPr>
          <p:cNvPr id="4105" name="Text Box 21"/>
          <p:cNvSpPr txBox="1">
            <a:spLocks noChangeArrowheads="1"/>
          </p:cNvSpPr>
          <p:nvPr/>
        </p:nvSpPr>
        <p:spPr bwMode="auto">
          <a:xfrm>
            <a:off x="228603" y="990600"/>
            <a:ext cx="4244975" cy="4708969"/>
          </a:xfrm>
          <a:prstGeom prst="rect">
            <a:avLst/>
          </a:prstGeom>
          <a:noFill/>
          <a:ln w="9525">
            <a:noFill/>
            <a:miter lim="800000"/>
            <a:headEnd/>
            <a:tailEnd/>
          </a:ln>
        </p:spPr>
        <p:txBody>
          <a:bodyPr lIns="91428" tIns="45714" rIns="91428" bIns="45714">
            <a:spAutoFit/>
          </a:bodyPr>
          <a:lstStyle/>
          <a:p>
            <a:pPr fontAlgn="base">
              <a:spcBef>
                <a:spcPct val="0"/>
              </a:spcBef>
              <a:spcAft>
                <a:spcPct val="0"/>
              </a:spcAft>
            </a:pPr>
            <a:r>
              <a:rPr lang="en-US" sz="2000" b="1" dirty="0">
                <a:solidFill>
                  <a:srgbClr val="006600"/>
                </a:solidFill>
              </a:rPr>
              <a:t>Current Funding</a:t>
            </a:r>
          </a:p>
          <a:p>
            <a:pPr fontAlgn="base">
              <a:spcBef>
                <a:spcPct val="0"/>
              </a:spcBef>
              <a:spcAft>
                <a:spcPct val="0"/>
              </a:spcAft>
            </a:pPr>
            <a:r>
              <a:rPr lang="en-US" b="1" dirty="0">
                <a:solidFill>
                  <a:srgbClr val="3333CC"/>
                </a:solidFill>
              </a:rPr>
              <a:t/>
            </a:r>
            <a:br>
              <a:rPr lang="en-US" b="1" dirty="0">
                <a:solidFill>
                  <a:srgbClr val="3333CC"/>
                </a:solidFill>
              </a:rPr>
            </a:br>
            <a:r>
              <a:rPr lang="en-US" b="1" dirty="0">
                <a:solidFill>
                  <a:srgbClr val="3333CC"/>
                </a:solidFill>
              </a:rPr>
              <a:t>Current Operational Funding:</a:t>
            </a:r>
            <a:endParaRPr lang="en-US" sz="1600" b="1" dirty="0">
              <a:solidFill>
                <a:srgbClr val="000000"/>
              </a:solidFill>
            </a:endParaRPr>
          </a:p>
          <a:p>
            <a:pPr fontAlgn="base">
              <a:spcBef>
                <a:spcPct val="20000"/>
              </a:spcBef>
              <a:spcAft>
                <a:spcPct val="0"/>
              </a:spcAft>
              <a:buFont typeface="Wingdings" pitchFamily="2" charset="2"/>
              <a:buChar char="§"/>
            </a:pPr>
            <a:r>
              <a:rPr lang="en-AU" sz="1600" b="1" dirty="0">
                <a:solidFill>
                  <a:srgbClr val="000000"/>
                </a:solidFill>
              </a:rPr>
              <a:t> </a:t>
            </a:r>
            <a:r>
              <a:rPr lang="en-AU" sz="1600" b="1" dirty="0" err="1">
                <a:solidFill>
                  <a:srgbClr val="000000"/>
                </a:solidFill>
              </a:rPr>
              <a:t>Defense</a:t>
            </a:r>
            <a:r>
              <a:rPr lang="en-AU" sz="1600" b="1" dirty="0">
                <a:solidFill>
                  <a:srgbClr val="000000"/>
                </a:solidFill>
              </a:rPr>
              <a:t> Science and Technology Organisation 2009-13</a:t>
            </a:r>
          </a:p>
          <a:p>
            <a:pPr fontAlgn="base">
              <a:spcBef>
                <a:spcPct val="20000"/>
              </a:spcBef>
              <a:spcAft>
                <a:spcPct val="0"/>
              </a:spcAft>
              <a:buFont typeface="Wingdings" pitchFamily="2" charset="2"/>
              <a:buNone/>
            </a:pPr>
            <a:endParaRPr lang="en-US" sz="1600" b="1" dirty="0">
              <a:solidFill>
                <a:srgbClr val="3333CC"/>
              </a:solidFill>
            </a:endParaRPr>
          </a:p>
          <a:p>
            <a:pPr fontAlgn="base">
              <a:spcBef>
                <a:spcPct val="0"/>
              </a:spcBef>
              <a:spcAft>
                <a:spcPct val="0"/>
              </a:spcAft>
            </a:pPr>
            <a:r>
              <a:rPr lang="en-US" b="1" dirty="0">
                <a:solidFill>
                  <a:srgbClr val="3333CC"/>
                </a:solidFill>
              </a:rPr>
              <a:t>“Current” Research Funding (from Roman):</a:t>
            </a:r>
          </a:p>
          <a:p>
            <a:pPr fontAlgn="base">
              <a:spcBef>
                <a:spcPct val="20000"/>
              </a:spcBef>
              <a:spcAft>
                <a:spcPct val="0"/>
              </a:spcAft>
              <a:buFont typeface="Wingdings" pitchFamily="2" charset="2"/>
              <a:buChar char="§"/>
            </a:pPr>
            <a:r>
              <a:rPr lang="en-US" sz="1600" b="1" dirty="0">
                <a:solidFill>
                  <a:srgbClr val="000000"/>
                </a:solidFill>
              </a:rPr>
              <a:t> Australian Research Council Linkage     Project (LTU + IPS) 2010-12</a:t>
            </a:r>
          </a:p>
          <a:p>
            <a:pPr fontAlgn="base">
              <a:spcBef>
                <a:spcPct val="20000"/>
              </a:spcBef>
              <a:spcAft>
                <a:spcPct val="0"/>
              </a:spcAft>
              <a:buFont typeface="Wingdings" pitchFamily="2" charset="2"/>
              <a:buChar char="§"/>
            </a:pPr>
            <a:r>
              <a:rPr lang="en-AU" sz="1600" b="1" dirty="0">
                <a:solidFill>
                  <a:srgbClr val="000000"/>
                </a:solidFill>
              </a:rPr>
              <a:t> </a:t>
            </a:r>
            <a:r>
              <a:rPr lang="en-AU" sz="1600" b="1" dirty="0" err="1">
                <a:solidFill>
                  <a:srgbClr val="000000"/>
                </a:solidFill>
              </a:rPr>
              <a:t>Ionospheric</a:t>
            </a:r>
            <a:r>
              <a:rPr lang="en-AU" sz="1600" b="1" dirty="0">
                <a:solidFill>
                  <a:srgbClr val="000000"/>
                </a:solidFill>
              </a:rPr>
              <a:t> Prediction Service partner contribution to ARC Linkage Project 2010-12</a:t>
            </a:r>
            <a:endParaRPr lang="en-US" sz="1600" b="1" dirty="0">
              <a:solidFill>
                <a:srgbClr val="000000"/>
              </a:solidFill>
            </a:endParaRPr>
          </a:p>
          <a:p>
            <a:pPr fontAlgn="base">
              <a:spcBef>
                <a:spcPct val="20000"/>
              </a:spcBef>
              <a:spcAft>
                <a:spcPct val="0"/>
              </a:spcAft>
              <a:buFont typeface="Wingdings" pitchFamily="2" charset="2"/>
              <a:buChar char="§"/>
            </a:pPr>
            <a:r>
              <a:rPr lang="en-AU" sz="1600" b="1" dirty="0">
                <a:solidFill>
                  <a:srgbClr val="000000"/>
                </a:solidFill>
              </a:rPr>
              <a:t> </a:t>
            </a:r>
            <a:r>
              <a:rPr lang="en-AU" sz="1600" b="1" dirty="0" err="1">
                <a:solidFill>
                  <a:srgbClr val="000000"/>
                </a:solidFill>
              </a:rPr>
              <a:t>Defense</a:t>
            </a:r>
            <a:r>
              <a:rPr lang="en-AU" sz="1600" b="1" dirty="0">
                <a:solidFill>
                  <a:srgbClr val="000000"/>
                </a:solidFill>
              </a:rPr>
              <a:t> Science and Technology Organisation research contract with LTU 2010-2012</a:t>
            </a:r>
            <a:endParaRPr lang="en-US" sz="1600" b="1" dirty="0">
              <a:solidFill>
                <a:srgbClr val="000000"/>
              </a:solidFill>
            </a:endParaRPr>
          </a:p>
          <a:p>
            <a:pPr fontAlgn="base">
              <a:spcBef>
                <a:spcPct val="0"/>
              </a:spcBef>
              <a:spcAft>
                <a:spcPct val="0"/>
              </a:spcAft>
            </a:pPr>
            <a:endParaRPr lang="en-US" sz="1600" b="1" dirty="0">
              <a:solidFill>
                <a:srgbClr val="3333CC"/>
              </a:solidFill>
            </a:endParaRPr>
          </a:p>
        </p:txBody>
      </p:sp>
      <p:sp>
        <p:nvSpPr>
          <p:cNvPr id="4106" name="Text Box 22"/>
          <p:cNvSpPr txBox="1">
            <a:spLocks noChangeArrowheads="1"/>
          </p:cNvSpPr>
          <p:nvPr/>
        </p:nvSpPr>
        <p:spPr bwMode="auto">
          <a:xfrm>
            <a:off x="4578350" y="1004888"/>
            <a:ext cx="4343400" cy="4800600"/>
          </a:xfrm>
          <a:prstGeom prst="rect">
            <a:avLst/>
          </a:prstGeom>
          <a:noFill/>
          <a:ln w="9525">
            <a:noFill/>
            <a:miter lim="800000"/>
            <a:headEnd/>
            <a:tailEnd/>
          </a:ln>
        </p:spPr>
        <p:txBody>
          <a:bodyPr lIns="91428" tIns="45714" rIns="91428" bIns="45714">
            <a:spAutoFit/>
          </a:bodyPr>
          <a:lstStyle/>
          <a:p>
            <a:pPr fontAlgn="base">
              <a:spcBef>
                <a:spcPct val="50000"/>
              </a:spcBef>
              <a:spcAft>
                <a:spcPct val="0"/>
              </a:spcAft>
            </a:pPr>
            <a:r>
              <a:rPr lang="en-US" sz="2000" b="1" dirty="0">
                <a:solidFill>
                  <a:srgbClr val="006600"/>
                </a:solidFill>
              </a:rPr>
              <a:t>Future Funding Applications</a:t>
            </a:r>
            <a:br>
              <a:rPr lang="en-US" sz="2000" b="1" dirty="0">
                <a:solidFill>
                  <a:srgbClr val="006600"/>
                </a:solidFill>
              </a:rPr>
            </a:br>
            <a:r>
              <a:rPr lang="en-US" b="1" dirty="0">
                <a:solidFill>
                  <a:srgbClr val="006600"/>
                </a:solidFill>
              </a:rPr>
              <a:t/>
            </a:r>
            <a:br>
              <a:rPr lang="en-US" b="1" dirty="0">
                <a:solidFill>
                  <a:srgbClr val="006600"/>
                </a:solidFill>
              </a:rPr>
            </a:br>
            <a:endParaRPr lang="en-AU" sz="1600" b="1" dirty="0">
              <a:solidFill>
                <a:srgbClr val="000000"/>
              </a:solidFill>
            </a:endParaRPr>
          </a:p>
          <a:p>
            <a:pPr fontAlgn="base">
              <a:spcBef>
                <a:spcPct val="0"/>
              </a:spcBef>
              <a:spcAft>
                <a:spcPct val="0"/>
              </a:spcAft>
              <a:buFont typeface="Wingdings" pitchFamily="2" charset="2"/>
              <a:buNone/>
            </a:pPr>
            <a:r>
              <a:rPr lang="en-AU" b="1" dirty="0">
                <a:solidFill>
                  <a:srgbClr val="3333CC"/>
                </a:solidFill>
              </a:rPr>
              <a:t>Australian Research Council Discovery Scheme:</a:t>
            </a:r>
          </a:p>
          <a:p>
            <a:pPr fontAlgn="base">
              <a:spcBef>
                <a:spcPct val="0"/>
              </a:spcBef>
              <a:spcAft>
                <a:spcPct val="0"/>
              </a:spcAft>
              <a:buFont typeface="Wingdings" pitchFamily="2" charset="2"/>
              <a:buNone/>
            </a:pPr>
            <a:r>
              <a:rPr lang="en-AU" b="1" dirty="0">
                <a:solidFill>
                  <a:srgbClr val="000000"/>
                </a:solidFill>
              </a:rPr>
              <a:t>Application to be submitted in March 2012</a:t>
            </a:r>
          </a:p>
          <a:p>
            <a:pPr fontAlgn="base">
              <a:spcBef>
                <a:spcPct val="0"/>
              </a:spcBef>
              <a:spcAft>
                <a:spcPct val="0"/>
              </a:spcAft>
              <a:buFont typeface="Wingdings" pitchFamily="2" charset="2"/>
              <a:buNone/>
            </a:pPr>
            <a:endParaRPr lang="en-AU" b="1" dirty="0">
              <a:solidFill>
                <a:srgbClr val="000000"/>
              </a:solidFill>
            </a:endParaRPr>
          </a:p>
          <a:p>
            <a:pPr fontAlgn="base">
              <a:spcBef>
                <a:spcPct val="0"/>
              </a:spcBef>
              <a:spcAft>
                <a:spcPct val="0"/>
              </a:spcAft>
            </a:pPr>
            <a:r>
              <a:rPr lang="en-AU" b="1" dirty="0">
                <a:solidFill>
                  <a:srgbClr val="3333CC"/>
                </a:solidFill>
              </a:rPr>
              <a:t>Australian Research Council Large Equipment Infrastructure Fund (LEIF) Scheme:</a:t>
            </a:r>
          </a:p>
          <a:p>
            <a:pPr fontAlgn="base">
              <a:spcBef>
                <a:spcPct val="0"/>
              </a:spcBef>
              <a:spcAft>
                <a:spcPct val="0"/>
              </a:spcAft>
            </a:pPr>
            <a:r>
              <a:rPr lang="en-AU" b="1" dirty="0">
                <a:solidFill>
                  <a:srgbClr val="000000"/>
                </a:solidFill>
              </a:rPr>
              <a:t>Application to be submitted in March 2012 for TIGER 4 – Circular array to be located at Newcastle if </a:t>
            </a:r>
            <a:r>
              <a:rPr lang="en-AU" b="1" dirty="0" err="1">
                <a:solidFill>
                  <a:srgbClr val="000000"/>
                </a:solidFill>
              </a:rPr>
              <a:t>costings</a:t>
            </a:r>
            <a:r>
              <a:rPr lang="en-AU" b="1" dirty="0">
                <a:solidFill>
                  <a:srgbClr val="000000"/>
                </a:solidFill>
              </a:rPr>
              <a:t> can be met</a:t>
            </a:r>
          </a:p>
          <a:p>
            <a:pPr fontAlgn="base">
              <a:spcBef>
                <a:spcPct val="0"/>
              </a:spcBef>
              <a:spcAft>
                <a:spcPct val="0"/>
              </a:spcAft>
              <a:buFont typeface="Wingdings" pitchFamily="2" charset="2"/>
              <a:buNone/>
            </a:pPr>
            <a:endParaRPr lang="en-AU" b="1" dirty="0">
              <a:solidFill>
                <a:srgbClr val="000000"/>
              </a:solidFill>
            </a:endParaRPr>
          </a:p>
          <a:p>
            <a:pPr fontAlgn="base">
              <a:spcBef>
                <a:spcPct val="0"/>
              </a:spcBef>
              <a:spcAft>
                <a:spcPct val="0"/>
              </a:spcAft>
              <a:buFont typeface="Wingdings" pitchFamily="2" charset="2"/>
              <a:buNone/>
            </a:pPr>
            <a:endParaRPr lang="en-AU" b="1" dirty="0">
              <a:solidFill>
                <a:srgbClr val="000000"/>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3" name="Picture 13" descr="SyowaEast全景1c"/>
          <p:cNvPicPr>
            <a:picLocks noChangeAspect="1" noChangeArrowheads="1"/>
          </p:cNvPicPr>
          <p:nvPr/>
        </p:nvPicPr>
        <p:blipFill>
          <a:blip r:embed="rId3" cstate="print">
            <a:lum bright="-6000" contrast="4000"/>
          </a:blip>
          <a:srcRect l="5989" t="1186" r="5157" b="12245"/>
          <a:stretch>
            <a:fillRect/>
          </a:stretch>
        </p:blipFill>
        <p:spPr bwMode="auto">
          <a:xfrm>
            <a:off x="3" y="2997200"/>
            <a:ext cx="9140825" cy="3879850"/>
          </a:xfrm>
          <a:prstGeom prst="rect">
            <a:avLst/>
          </a:prstGeom>
          <a:noFill/>
          <a:ln w="9525">
            <a:noFill/>
            <a:miter lim="800000"/>
            <a:headEnd/>
            <a:tailEnd/>
          </a:ln>
        </p:spPr>
      </p:pic>
      <p:sp>
        <p:nvSpPr>
          <p:cNvPr id="10248" name="Rectangle 8"/>
          <p:cNvSpPr>
            <a:spLocks noChangeArrowheads="1"/>
          </p:cNvSpPr>
          <p:nvPr/>
        </p:nvSpPr>
        <p:spPr bwMode="auto">
          <a:xfrm>
            <a:off x="0" y="0"/>
            <a:ext cx="9144000" cy="3048000"/>
          </a:xfrm>
          <a:prstGeom prst="rect">
            <a:avLst/>
          </a:prstGeom>
          <a:solidFill>
            <a:srgbClr val="000099"/>
          </a:solidFill>
          <a:ln w="9525">
            <a:noFill/>
            <a:miter lim="800000"/>
            <a:headEnd/>
            <a:tailEnd/>
          </a:ln>
          <a:effectLst/>
        </p:spPr>
        <p:txBody>
          <a:bodyPr lIns="91428" tIns="45714" rIns="91428" bIns="45714" anchor="ctr"/>
          <a:lstStyle/>
          <a:p>
            <a:pPr algn="ctr" fontAlgn="base">
              <a:spcBef>
                <a:spcPct val="0"/>
              </a:spcBef>
              <a:spcAft>
                <a:spcPct val="0"/>
              </a:spcAft>
            </a:pPr>
            <a:r>
              <a:rPr kumimoji="1" lang="en-US" altLang="ja-JP" sz="3600" dirty="0">
                <a:solidFill>
                  <a:srgbClr val="FFFFFF"/>
                </a:solidFill>
                <a:effectLst>
                  <a:outerShdw blurRad="38100" dist="38100" dir="2700000" algn="tl">
                    <a:srgbClr val="000000"/>
                  </a:outerShdw>
                </a:effectLst>
                <a:latin typeface="Comic Sans MS" pitchFamily="66" charset="0"/>
              </a:rPr>
              <a:t>Status Report of</a:t>
            </a:r>
            <a:br>
              <a:rPr kumimoji="1" lang="en-US" altLang="ja-JP" sz="3600" dirty="0">
                <a:solidFill>
                  <a:srgbClr val="FFFFFF"/>
                </a:solidFill>
                <a:effectLst>
                  <a:outerShdw blurRad="38100" dist="38100" dir="2700000" algn="tl">
                    <a:srgbClr val="000000"/>
                  </a:outerShdw>
                </a:effectLst>
                <a:latin typeface="Comic Sans MS" pitchFamily="66" charset="0"/>
              </a:rPr>
            </a:br>
            <a:r>
              <a:rPr kumimoji="1" lang="en-US" altLang="ja-JP" sz="3600" dirty="0">
                <a:solidFill>
                  <a:srgbClr val="FFFFFF"/>
                </a:solidFill>
                <a:effectLst>
                  <a:outerShdw blurRad="38100" dist="38100" dir="2700000" algn="tl">
                    <a:srgbClr val="000000"/>
                  </a:outerShdw>
                </a:effectLst>
                <a:latin typeface="Comic Sans MS" pitchFamily="66" charset="0"/>
              </a:rPr>
              <a:t>SENSU Syowa South and East radars</a:t>
            </a:r>
            <a:r>
              <a:rPr kumimoji="1" lang="en-US" altLang="ja-JP" sz="4000" dirty="0">
                <a:solidFill>
                  <a:srgbClr val="FFFFFF"/>
                </a:solidFill>
                <a:effectLst>
                  <a:outerShdw blurRad="38100" dist="38100" dir="2700000" algn="tl">
                    <a:srgbClr val="000000"/>
                  </a:outerShdw>
                </a:effectLst>
                <a:latin typeface="Comic Sans MS" pitchFamily="66" charset="0"/>
              </a:rPr>
              <a:t/>
            </a:r>
            <a:br>
              <a:rPr kumimoji="1" lang="en-US" altLang="ja-JP" sz="4000" dirty="0">
                <a:solidFill>
                  <a:srgbClr val="FFFFFF"/>
                </a:solidFill>
                <a:effectLst>
                  <a:outerShdw blurRad="38100" dist="38100" dir="2700000" algn="tl">
                    <a:srgbClr val="000000"/>
                  </a:outerShdw>
                </a:effectLst>
                <a:latin typeface="Comic Sans MS" pitchFamily="66" charset="0"/>
              </a:rPr>
            </a:br>
            <a:r>
              <a:rPr kumimoji="1" lang="en-US" altLang="ja-JP" sz="4000" dirty="0">
                <a:solidFill>
                  <a:srgbClr val="FFFFFF"/>
                </a:solidFill>
                <a:effectLst>
                  <a:outerShdw blurRad="38100" dist="38100" dir="2700000" algn="tl">
                    <a:srgbClr val="000000"/>
                  </a:outerShdw>
                </a:effectLst>
                <a:latin typeface="Comic Sans MS" pitchFamily="66" charset="0"/>
              </a:rPr>
              <a:t>    </a:t>
            </a:r>
            <a:br>
              <a:rPr kumimoji="1" lang="en-US" altLang="ja-JP" sz="4000" dirty="0">
                <a:solidFill>
                  <a:srgbClr val="FFFFFF"/>
                </a:solidFill>
                <a:effectLst>
                  <a:outerShdw blurRad="38100" dist="38100" dir="2700000" algn="tl">
                    <a:srgbClr val="000000"/>
                  </a:outerShdw>
                </a:effectLst>
                <a:latin typeface="Comic Sans MS" pitchFamily="66" charset="0"/>
              </a:rPr>
            </a:br>
            <a:r>
              <a:rPr kumimoji="1" lang="en-US" altLang="ja-JP" sz="2400" dirty="0" err="1">
                <a:solidFill>
                  <a:srgbClr val="FFFFFF"/>
                </a:solidFill>
                <a:effectLst>
                  <a:outerShdw blurRad="38100" dist="38100" dir="2700000" algn="tl">
                    <a:srgbClr val="000000"/>
                  </a:outerShdw>
                </a:effectLst>
                <a:latin typeface="Comic Sans MS" pitchFamily="66" charset="0"/>
              </a:rPr>
              <a:t>Natsuo</a:t>
            </a:r>
            <a:r>
              <a:rPr kumimoji="1" lang="en-US" altLang="ja-JP" sz="2400" dirty="0">
                <a:solidFill>
                  <a:srgbClr val="FFFFFF"/>
                </a:solidFill>
                <a:effectLst>
                  <a:outerShdw blurRad="38100" dist="38100" dir="2700000" algn="tl">
                    <a:srgbClr val="000000"/>
                  </a:outerShdw>
                </a:effectLst>
                <a:latin typeface="Comic Sans MS" pitchFamily="66" charset="0"/>
              </a:rPr>
              <a:t> Sato and Akira </a:t>
            </a:r>
            <a:r>
              <a:rPr kumimoji="1" lang="en-US" altLang="ja-JP" sz="2400" dirty="0" err="1">
                <a:solidFill>
                  <a:srgbClr val="FFFFFF"/>
                </a:solidFill>
                <a:effectLst>
                  <a:outerShdw blurRad="38100" dist="38100" dir="2700000" algn="tl">
                    <a:srgbClr val="000000"/>
                  </a:outerShdw>
                </a:effectLst>
                <a:latin typeface="Comic Sans MS" pitchFamily="66" charset="0"/>
              </a:rPr>
              <a:t>Sessai</a:t>
            </a:r>
            <a:r>
              <a:rPr kumimoji="1" lang="en-US" altLang="ja-JP" sz="2400" dirty="0">
                <a:solidFill>
                  <a:srgbClr val="FFFFFF"/>
                </a:solidFill>
                <a:effectLst>
                  <a:outerShdw blurRad="38100" dist="38100" dir="2700000" algn="tl">
                    <a:srgbClr val="000000"/>
                  </a:outerShdw>
                </a:effectLst>
                <a:latin typeface="Comic Sans MS" pitchFamily="66" charset="0"/>
              </a:rPr>
              <a:t> </a:t>
            </a:r>
            <a:r>
              <a:rPr kumimoji="1" lang="en-US" altLang="ja-JP" sz="2400" dirty="0" err="1">
                <a:solidFill>
                  <a:srgbClr val="FFFFFF"/>
                </a:solidFill>
                <a:effectLst>
                  <a:outerShdw blurRad="38100" dist="38100" dir="2700000" algn="tl">
                    <a:srgbClr val="000000"/>
                  </a:outerShdw>
                </a:effectLst>
                <a:latin typeface="Comic Sans MS" pitchFamily="66" charset="0"/>
              </a:rPr>
              <a:t>Yukimatu</a:t>
            </a:r>
            <a:r>
              <a:rPr kumimoji="1" lang="en-US" altLang="ja-JP" sz="2400" dirty="0">
                <a:solidFill>
                  <a:srgbClr val="FFFFFF"/>
                </a:solidFill>
                <a:effectLst>
                  <a:outerShdw blurRad="38100" dist="38100" dir="2700000" algn="tl">
                    <a:srgbClr val="000000"/>
                  </a:outerShdw>
                </a:effectLst>
                <a:latin typeface="Comic Sans MS" pitchFamily="66" charset="0"/>
              </a:rPr>
              <a:t> @ NIPR</a:t>
            </a:r>
          </a:p>
        </p:txBody>
      </p:sp>
      <p:sp>
        <p:nvSpPr>
          <p:cNvPr id="10249" name="Text Box 9"/>
          <p:cNvSpPr txBox="1">
            <a:spLocks noChangeArrowheads="1"/>
          </p:cNvSpPr>
          <p:nvPr/>
        </p:nvSpPr>
        <p:spPr bwMode="auto">
          <a:xfrm>
            <a:off x="3087691" y="39688"/>
            <a:ext cx="6092105" cy="280545"/>
          </a:xfrm>
          <a:prstGeom prst="rect">
            <a:avLst/>
          </a:prstGeom>
          <a:noFill/>
          <a:ln w="9525">
            <a:noFill/>
            <a:miter lim="800000"/>
            <a:headEnd/>
            <a:tailEnd/>
          </a:ln>
          <a:effectLst/>
        </p:spPr>
        <p:txBody>
          <a:bodyPr wrap="none" lIns="91428" tIns="45714" rIns="91428" bIns="45714">
            <a:spAutoFit/>
          </a:bodyPr>
          <a:lstStyle/>
          <a:p>
            <a:pPr fontAlgn="base">
              <a:spcBef>
                <a:spcPct val="0"/>
              </a:spcBef>
              <a:spcAft>
                <a:spcPct val="0"/>
              </a:spcAft>
            </a:pPr>
            <a:r>
              <a:rPr kumimoji="1" lang="en-US" altLang="ja-JP" sz="1200" i="1" dirty="0">
                <a:solidFill>
                  <a:srgbClr val="FFFFFF"/>
                </a:solidFill>
              </a:rPr>
              <a:t>SD Workshop 2011, Dartmouth College, Hanover, N.H., U.S.A., May 29 - June 4, 2011</a:t>
            </a:r>
          </a:p>
        </p:txBody>
      </p:sp>
      <p:pic>
        <p:nvPicPr>
          <p:cNvPr id="10255" name="Picture 15" descr="system_6"/>
          <p:cNvPicPr>
            <a:picLocks noChangeAspect="1" noChangeArrowheads="1"/>
          </p:cNvPicPr>
          <p:nvPr/>
        </p:nvPicPr>
        <p:blipFill>
          <a:blip r:embed="rId4" cstate="print"/>
          <a:srcRect/>
          <a:stretch>
            <a:fillRect/>
          </a:stretch>
        </p:blipFill>
        <p:spPr bwMode="auto">
          <a:xfrm>
            <a:off x="7078663" y="6281738"/>
            <a:ext cx="2051050" cy="560387"/>
          </a:xfrm>
          <a:prstGeom prst="rect">
            <a:avLst/>
          </a:prstGeom>
          <a:noFill/>
        </p:spPr>
      </p:pic>
      <p:pic>
        <p:nvPicPr>
          <p:cNvPr id="10258" name="Picture 18" descr="SuperDARN_logo"/>
          <p:cNvPicPr>
            <a:picLocks noChangeAspect="1" noChangeArrowheads="1"/>
          </p:cNvPicPr>
          <p:nvPr/>
        </p:nvPicPr>
        <p:blipFill>
          <a:blip r:embed="rId5" cstate="print"/>
          <a:srcRect/>
          <a:stretch>
            <a:fillRect/>
          </a:stretch>
        </p:blipFill>
        <p:spPr bwMode="auto">
          <a:xfrm>
            <a:off x="42866" y="58741"/>
            <a:ext cx="827087" cy="796925"/>
          </a:xfrm>
          <a:prstGeom prst="rect">
            <a:avLst/>
          </a:prstGeom>
          <a:noFill/>
        </p:spPr>
      </p:pic>
      <p:pic>
        <p:nvPicPr>
          <p:cNvPr id="10259" name="Picture 19" descr="Isokawa-SENSUlogo"/>
          <p:cNvPicPr>
            <a:picLocks noChangeAspect="1" noChangeArrowheads="1"/>
          </p:cNvPicPr>
          <p:nvPr/>
        </p:nvPicPr>
        <p:blipFill>
          <a:blip r:embed="rId6" cstate="print"/>
          <a:srcRect/>
          <a:stretch>
            <a:fillRect/>
          </a:stretch>
        </p:blipFill>
        <p:spPr bwMode="auto">
          <a:xfrm>
            <a:off x="928688" y="15875"/>
            <a:ext cx="876300" cy="8778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0" name="Picture 28" descr="SyowaEast全景1c"/>
          <p:cNvPicPr>
            <a:picLocks noChangeAspect="1" noChangeArrowheads="1"/>
          </p:cNvPicPr>
          <p:nvPr/>
        </p:nvPicPr>
        <p:blipFill>
          <a:blip r:embed="rId3" cstate="print">
            <a:lum bright="40000" contrast="-40000"/>
          </a:blip>
          <a:srcRect l="5989" t="1186" r="5157" b="12245"/>
          <a:stretch>
            <a:fillRect/>
          </a:stretch>
        </p:blipFill>
        <p:spPr bwMode="auto">
          <a:xfrm>
            <a:off x="3" y="3049591"/>
            <a:ext cx="9140825" cy="3813175"/>
          </a:xfrm>
          <a:prstGeom prst="rect">
            <a:avLst/>
          </a:prstGeom>
          <a:noFill/>
          <a:ln w="9525">
            <a:noFill/>
            <a:miter lim="800000"/>
            <a:headEnd/>
            <a:tailEnd/>
          </a:ln>
        </p:spPr>
      </p:pic>
      <p:sp>
        <p:nvSpPr>
          <p:cNvPr id="3074" name="Rectangle 2"/>
          <p:cNvSpPr>
            <a:spLocks noGrp="1" noChangeArrowheads="1"/>
          </p:cNvSpPr>
          <p:nvPr>
            <p:ph type="title"/>
          </p:nvPr>
        </p:nvSpPr>
        <p:spPr/>
        <p:txBody>
          <a:bodyPr/>
          <a:lstStyle/>
          <a:p>
            <a:r>
              <a:rPr lang="en-US" altLang="ja-JP" sz="3200" dirty="0">
                <a:latin typeface="Comic Sans MS" pitchFamily="66" charset="0"/>
              </a:rPr>
              <a:t>SENSU Syowa South &amp; East Status Report</a:t>
            </a:r>
            <a:r>
              <a:rPr lang="en-US" altLang="ja-JP" dirty="0">
                <a:latin typeface="Comic Sans MS" pitchFamily="66" charset="0"/>
              </a:rPr>
              <a:t> </a:t>
            </a:r>
          </a:p>
        </p:txBody>
      </p:sp>
      <p:sp>
        <p:nvSpPr>
          <p:cNvPr id="3099" name="Text Box 27"/>
          <p:cNvSpPr txBox="1">
            <a:spLocks noChangeArrowheads="1"/>
          </p:cNvSpPr>
          <p:nvPr/>
        </p:nvSpPr>
        <p:spPr bwMode="auto">
          <a:xfrm>
            <a:off x="136525" y="666752"/>
            <a:ext cx="8964613" cy="6486379"/>
          </a:xfrm>
          <a:prstGeom prst="rect">
            <a:avLst/>
          </a:prstGeom>
          <a:noFill/>
          <a:ln w="9525">
            <a:noFill/>
            <a:miter lim="800000"/>
            <a:headEnd/>
            <a:tailEnd/>
          </a:ln>
          <a:effectLst/>
        </p:spPr>
        <p:txBody>
          <a:bodyPr lIns="91428" tIns="45714" rIns="91428" bIns="45714">
            <a:spAutoFit/>
          </a:bodyPr>
          <a:lstStyle/>
          <a:p>
            <a:pPr marL="282540" indent="-282540" fontAlgn="base">
              <a:spcBef>
                <a:spcPct val="25000"/>
              </a:spcBef>
              <a:spcAft>
                <a:spcPct val="0"/>
              </a:spcAft>
              <a:buFont typeface="Osaka" pitchFamily="50" charset="-128"/>
              <a:buChar char="◆"/>
            </a:pPr>
            <a:r>
              <a:rPr kumimoji="1" lang="en-US" altLang="ja-JP" dirty="0">
                <a:solidFill>
                  <a:srgbClr val="000000"/>
                </a:solidFill>
              </a:rPr>
              <a:t>Both SENSU Syowa South &amp; East have not encountered too major problems. But </a:t>
            </a:r>
            <a:r>
              <a:rPr kumimoji="1" lang="en-US" altLang="ja-JP" dirty="0" err="1">
                <a:solidFill>
                  <a:srgbClr val="000000"/>
                </a:solidFill>
              </a:rPr>
              <a:t>S.South</a:t>
            </a:r>
            <a:r>
              <a:rPr kumimoji="1" lang="en-US" altLang="ja-JP" dirty="0">
                <a:solidFill>
                  <a:srgbClr val="000000"/>
                </a:solidFill>
              </a:rPr>
              <a:t>. shown poorer data compared with </a:t>
            </a:r>
            <a:r>
              <a:rPr kumimoji="1" lang="en-US" altLang="ja-JP" dirty="0" err="1">
                <a:solidFill>
                  <a:srgbClr val="000000"/>
                </a:solidFill>
              </a:rPr>
              <a:t>S.East</a:t>
            </a:r>
            <a:r>
              <a:rPr kumimoji="1" lang="en-US" altLang="ja-JP" dirty="0">
                <a:solidFill>
                  <a:srgbClr val="000000"/>
                </a:solidFill>
              </a:rPr>
              <a:t>. - not fully been solved yet.</a:t>
            </a:r>
          </a:p>
          <a:p>
            <a:pPr marL="282540" indent="-282540" fontAlgn="base">
              <a:spcBef>
                <a:spcPct val="25000"/>
              </a:spcBef>
              <a:spcAft>
                <a:spcPct val="0"/>
              </a:spcAft>
              <a:buFont typeface="Osaka" pitchFamily="50" charset="-128"/>
              <a:buChar char="◆"/>
            </a:pPr>
            <a:r>
              <a:rPr kumimoji="1" lang="en-US" altLang="ja-JP" b="1" dirty="0">
                <a:solidFill>
                  <a:srgbClr val="000000"/>
                </a:solidFill>
              </a:rPr>
              <a:t>Antenna maintenance:</a:t>
            </a:r>
            <a:r>
              <a:rPr kumimoji="1" lang="en-US" altLang="ja-JP" dirty="0">
                <a:solidFill>
                  <a:srgbClr val="000000"/>
                </a:solidFill>
              </a:rPr>
              <a:t> As reported last year, to reduce the antenna maintenance work at Syowa, the way to repair them has been changed so that we replace any parts by an improved version of the parts if any even if current one is not damaged.</a:t>
            </a:r>
            <a:br>
              <a:rPr kumimoji="1" lang="en-US" altLang="ja-JP" dirty="0">
                <a:solidFill>
                  <a:srgbClr val="000000"/>
                </a:solidFill>
              </a:rPr>
            </a:br>
            <a:r>
              <a:rPr kumimoji="1" lang="en-US" altLang="ja-JP" dirty="0">
                <a:solidFill>
                  <a:srgbClr val="000000"/>
                </a:solidFill>
              </a:rPr>
              <a:t>More maintenance work for a shorter time scale, but the number of the antennas that needs to be repaired as well as the amount of maintenance work will decrease in a longer term...</a:t>
            </a:r>
            <a:r>
              <a:rPr kumimoji="1" lang="en-US" altLang="ja-JP" u="sng" dirty="0">
                <a:solidFill>
                  <a:srgbClr val="000000"/>
                </a:solidFill>
              </a:rPr>
              <a:t>-&gt; after one year, the repaired antenna had no problem at all!</a:t>
            </a:r>
            <a:r>
              <a:rPr kumimoji="1" lang="en-US" altLang="ja-JP" dirty="0">
                <a:solidFill>
                  <a:srgbClr val="000000"/>
                </a:solidFill>
              </a:rPr>
              <a:t/>
            </a:r>
            <a:br>
              <a:rPr kumimoji="1" lang="en-US" altLang="ja-JP" dirty="0">
                <a:solidFill>
                  <a:srgbClr val="000000"/>
                </a:solidFill>
              </a:rPr>
            </a:br>
            <a:r>
              <a:rPr kumimoji="1" lang="en-US" altLang="ja-JP" u="sng" dirty="0">
                <a:solidFill>
                  <a:srgbClr val="000000"/>
                </a:solidFill>
              </a:rPr>
              <a:t>Possibility to introduce new designed antenna will also be investigated if needed.</a:t>
            </a:r>
          </a:p>
          <a:p>
            <a:pPr marL="282540" indent="-282540" fontAlgn="base">
              <a:spcBef>
                <a:spcPct val="25000"/>
              </a:spcBef>
              <a:spcAft>
                <a:spcPct val="0"/>
              </a:spcAft>
              <a:buFont typeface="Osaka" pitchFamily="50" charset="-128"/>
              <a:buChar char="◆"/>
            </a:pPr>
            <a:r>
              <a:rPr kumimoji="1" lang="en-US" altLang="ja-JP" b="1" dirty="0">
                <a:solidFill>
                  <a:srgbClr val="000000"/>
                </a:solidFill>
              </a:rPr>
              <a:t>Imaging radar implementation: </a:t>
            </a:r>
            <a:r>
              <a:rPr kumimoji="1" lang="en-US" altLang="ja-JP" dirty="0">
                <a:solidFill>
                  <a:srgbClr val="000000"/>
                </a:solidFill>
              </a:rPr>
              <a:t>will hopefully happen in a few years after enough test at a real radar site like Finland under a great support by Leicester group before being brought down to Syowa.</a:t>
            </a:r>
          </a:p>
          <a:p>
            <a:pPr marL="282540" indent="-282540" fontAlgn="base">
              <a:spcBef>
                <a:spcPct val="25000"/>
              </a:spcBef>
              <a:spcAft>
                <a:spcPct val="0"/>
              </a:spcAft>
              <a:buFont typeface="Osaka" pitchFamily="50" charset="-128"/>
              <a:buChar char="◆"/>
            </a:pPr>
            <a:r>
              <a:rPr kumimoji="1" lang="en-US" altLang="ja-JP" b="1" dirty="0">
                <a:solidFill>
                  <a:srgbClr val="000000"/>
                </a:solidFill>
              </a:rPr>
              <a:t>PANSY MST/IS radar: </a:t>
            </a:r>
            <a:r>
              <a:rPr kumimoji="1" lang="en-US" altLang="ja-JP" dirty="0">
                <a:solidFill>
                  <a:srgbClr val="000000"/>
                </a:solidFill>
              </a:rPr>
              <a:t>(</a:t>
            </a:r>
            <a:r>
              <a:rPr kumimoji="1" lang="en-US" altLang="ja-JP" b="1" dirty="0">
                <a:solidFill>
                  <a:srgbClr val="000000"/>
                </a:solidFill>
              </a:rPr>
              <a:t>47 MHz</a:t>
            </a:r>
            <a:r>
              <a:rPr kumimoji="1" lang="en-US" altLang="ja-JP" dirty="0">
                <a:solidFill>
                  <a:srgbClr val="000000"/>
                </a:solidFill>
              </a:rPr>
              <a:t>, a big budget funded 2 years ago) installation and test operation has been started in </a:t>
            </a:r>
            <a:r>
              <a:rPr kumimoji="1" lang="en-US" altLang="ja-JP" b="1" u="sng" dirty="0">
                <a:solidFill>
                  <a:srgbClr val="000000"/>
                </a:solidFill>
              </a:rPr>
              <a:t>last austral summer</a:t>
            </a:r>
            <a:r>
              <a:rPr kumimoji="1" lang="en-US" altLang="ja-JP" u="sng" dirty="0">
                <a:solidFill>
                  <a:srgbClr val="000000"/>
                </a:solidFill>
              </a:rPr>
              <a:t> (1000 antenna &amp; ~100Txs)</a:t>
            </a:r>
            <a:r>
              <a:rPr kumimoji="1" lang="en-US" altLang="ja-JP" dirty="0">
                <a:solidFill>
                  <a:srgbClr val="000000"/>
                </a:solidFill>
              </a:rPr>
              <a:t/>
            </a:r>
            <a:br>
              <a:rPr kumimoji="1" lang="en-US" altLang="ja-JP" dirty="0">
                <a:solidFill>
                  <a:srgbClr val="000000"/>
                </a:solidFill>
              </a:rPr>
            </a:br>
            <a:r>
              <a:rPr kumimoji="1" lang="en-US" altLang="ja-JP" b="1" u="sng" dirty="0">
                <a:solidFill>
                  <a:srgbClr val="000000"/>
                </a:solidFill>
              </a:rPr>
              <a:t>First light on late March made successfully with initial data</a:t>
            </a:r>
            <a:r>
              <a:rPr kumimoji="1" lang="en-US" altLang="ja-JP" u="sng" dirty="0">
                <a:solidFill>
                  <a:srgbClr val="000000"/>
                </a:solidFill>
              </a:rPr>
              <a:t>.</a:t>
            </a:r>
          </a:p>
          <a:p>
            <a:pPr marL="282540" indent="-282540" fontAlgn="base">
              <a:spcBef>
                <a:spcPct val="25000"/>
              </a:spcBef>
              <a:spcAft>
                <a:spcPct val="0"/>
              </a:spcAft>
              <a:buFont typeface="Osaka" pitchFamily="50" charset="-128"/>
              <a:buChar char="◆"/>
            </a:pPr>
            <a:r>
              <a:rPr kumimoji="1" lang="en-US" altLang="ja-JP" b="1" dirty="0">
                <a:solidFill>
                  <a:srgbClr val="000000"/>
                </a:solidFill>
              </a:rPr>
              <a:t>Rayleigh/Raman </a:t>
            </a:r>
            <a:r>
              <a:rPr kumimoji="1" lang="en-US" altLang="ja-JP" b="1" dirty="0" err="1">
                <a:solidFill>
                  <a:srgbClr val="000000"/>
                </a:solidFill>
              </a:rPr>
              <a:t>Lidar</a:t>
            </a:r>
            <a:r>
              <a:rPr kumimoji="1" lang="en-US" altLang="ja-JP" dirty="0">
                <a:solidFill>
                  <a:srgbClr val="000000"/>
                </a:solidFill>
              </a:rPr>
              <a:t> &amp; </a:t>
            </a:r>
            <a:r>
              <a:rPr kumimoji="1" lang="en-US" altLang="ja-JP" b="1" dirty="0">
                <a:solidFill>
                  <a:srgbClr val="000000"/>
                </a:solidFill>
              </a:rPr>
              <a:t>millimeter-wave spectroscopic radiometer</a:t>
            </a:r>
            <a:r>
              <a:rPr kumimoji="1" lang="en-US" altLang="ja-JP" dirty="0">
                <a:solidFill>
                  <a:srgbClr val="000000"/>
                </a:solidFill>
              </a:rPr>
              <a:t/>
            </a:r>
            <a:br>
              <a:rPr kumimoji="1" lang="en-US" altLang="ja-JP" dirty="0">
                <a:solidFill>
                  <a:srgbClr val="000000"/>
                </a:solidFill>
              </a:rPr>
            </a:br>
            <a:r>
              <a:rPr kumimoji="1" lang="en-US" altLang="ja-JP" dirty="0">
                <a:solidFill>
                  <a:srgbClr val="000000"/>
                </a:solidFill>
              </a:rPr>
              <a:t>also installed successfully and started operation at Syowa</a:t>
            </a:r>
            <a:br>
              <a:rPr kumimoji="1" lang="en-US" altLang="ja-JP" dirty="0">
                <a:solidFill>
                  <a:srgbClr val="000000"/>
                </a:solidFill>
              </a:rPr>
            </a:br>
            <a:r>
              <a:rPr kumimoji="1" lang="en-US" altLang="ja-JP" sz="1400" dirty="0">
                <a:solidFill>
                  <a:srgbClr val="000000"/>
                </a:solidFill>
              </a:rPr>
              <a:t>(LIDAR - 5-10~70-80km Temp. &amp; atm. density, </a:t>
            </a:r>
            <a:r>
              <a:rPr kumimoji="1" lang="en-US" altLang="ja-JP" sz="1400" dirty="0" err="1">
                <a:solidFill>
                  <a:srgbClr val="000000"/>
                </a:solidFill>
              </a:rPr>
              <a:t>milli</a:t>
            </a:r>
            <a:r>
              <a:rPr kumimoji="1" lang="en-US" altLang="ja-JP" sz="1400" dirty="0">
                <a:solidFill>
                  <a:srgbClr val="000000"/>
                </a:solidFill>
              </a:rPr>
              <a:t>..radiometer – height profile of atm. minor constituents)</a:t>
            </a:r>
            <a:r>
              <a:rPr kumimoji="1" lang="en-US" altLang="ja-JP" dirty="0">
                <a:solidFill>
                  <a:srgbClr val="000000"/>
                </a:solidFill>
              </a:rPr>
              <a:t> </a:t>
            </a:r>
            <a:br>
              <a:rPr kumimoji="1" lang="en-US" altLang="ja-JP" dirty="0">
                <a:solidFill>
                  <a:srgbClr val="000000"/>
                </a:solidFill>
              </a:rPr>
            </a:br>
            <a:r>
              <a:rPr kumimoji="1" lang="en-US" altLang="ja-JP" dirty="0">
                <a:solidFill>
                  <a:srgbClr val="000000"/>
                </a:solidFill>
              </a:rPr>
              <a:t>PMC/NLC echoes(@~85-86km) was detected by LIDAR system in Feb.</a:t>
            </a:r>
          </a:p>
          <a:p>
            <a:pPr marL="282540" indent="-282540" fontAlgn="base">
              <a:spcBef>
                <a:spcPct val="25000"/>
              </a:spcBef>
              <a:spcAft>
                <a:spcPct val="0"/>
              </a:spcAft>
              <a:buFont typeface="Osaka" pitchFamily="50" charset="-128"/>
              <a:buChar char="◆"/>
            </a:pPr>
            <a:r>
              <a:rPr kumimoji="1" lang="en-US" altLang="ja-JP" dirty="0">
                <a:solidFill>
                  <a:srgbClr val="000000"/>
                </a:solidFill>
              </a:rPr>
              <a:t>Comprehensive &amp; coordinated observational research with SD, PANSY, MF radar, LIDAR, all sky imagers, photometers, magnetometers etc is about to be kicked-off.</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SyowaEast全景1c"/>
          <p:cNvPicPr>
            <a:picLocks noChangeAspect="1" noChangeArrowheads="1"/>
          </p:cNvPicPr>
          <p:nvPr/>
        </p:nvPicPr>
        <p:blipFill>
          <a:blip r:embed="rId3" cstate="print">
            <a:lum bright="40000" contrast="-40000"/>
          </a:blip>
          <a:srcRect l="5989" t="1186" r="5157" b="12245"/>
          <a:stretch>
            <a:fillRect/>
          </a:stretch>
        </p:blipFill>
        <p:spPr bwMode="auto">
          <a:xfrm>
            <a:off x="3" y="3049591"/>
            <a:ext cx="9140825" cy="3813175"/>
          </a:xfrm>
          <a:prstGeom prst="rect">
            <a:avLst/>
          </a:prstGeom>
          <a:noFill/>
          <a:ln w="9525">
            <a:noFill/>
            <a:miter lim="800000"/>
            <a:headEnd/>
            <a:tailEnd/>
          </a:ln>
        </p:spPr>
      </p:pic>
      <p:pic>
        <p:nvPicPr>
          <p:cNvPr id="19465" name="Picture 9" descr="PANSY"/>
          <p:cNvPicPr>
            <a:picLocks noChangeAspect="1" noChangeArrowheads="1"/>
          </p:cNvPicPr>
          <p:nvPr/>
        </p:nvPicPr>
        <p:blipFill>
          <a:blip r:embed="rId4" cstate="print"/>
          <a:srcRect/>
          <a:stretch>
            <a:fillRect/>
          </a:stretch>
        </p:blipFill>
        <p:spPr bwMode="auto">
          <a:xfrm>
            <a:off x="-12700" y="-4760"/>
            <a:ext cx="9156700" cy="6848476"/>
          </a:xfrm>
          <a:prstGeom prst="rect">
            <a:avLst/>
          </a:prstGeom>
          <a:noFill/>
        </p:spPr>
      </p:pic>
      <p:grpSp>
        <p:nvGrpSpPr>
          <p:cNvPr id="4" name="Group 15"/>
          <p:cNvGrpSpPr>
            <a:grpSpLocks/>
          </p:cNvGrpSpPr>
          <p:nvPr/>
        </p:nvGrpSpPr>
        <p:grpSpPr bwMode="auto">
          <a:xfrm>
            <a:off x="781050" y="3854453"/>
            <a:ext cx="6527800" cy="409575"/>
            <a:chOff x="492" y="2428"/>
            <a:chExt cx="4112" cy="258"/>
          </a:xfrm>
        </p:grpSpPr>
        <p:sp>
          <p:nvSpPr>
            <p:cNvPr id="19466" name="Line 10"/>
            <p:cNvSpPr>
              <a:spLocks noChangeShapeType="1"/>
            </p:cNvSpPr>
            <p:nvPr/>
          </p:nvSpPr>
          <p:spPr bwMode="auto">
            <a:xfrm>
              <a:off x="857" y="2686"/>
              <a:ext cx="363" cy="0"/>
            </a:xfrm>
            <a:prstGeom prst="line">
              <a:avLst/>
            </a:prstGeom>
            <a:noFill/>
            <a:ln w="73025" cmpd="dbl">
              <a:solidFill>
                <a:srgbClr val="FF0000"/>
              </a:solidFill>
              <a:round/>
              <a:headEnd/>
              <a:tailEnd/>
            </a:ln>
            <a:effectLst/>
          </p:spPr>
          <p:txBody>
            <a:bodyPr/>
            <a:lstStyle/>
            <a:p>
              <a:pPr fontAlgn="base">
                <a:spcBef>
                  <a:spcPct val="0"/>
                </a:spcBef>
                <a:spcAft>
                  <a:spcPct val="0"/>
                </a:spcAft>
              </a:pPr>
              <a:endParaRPr kumimoji="1" lang="en-GB">
                <a:solidFill>
                  <a:srgbClr val="000000"/>
                </a:solidFill>
              </a:endParaRPr>
            </a:p>
          </p:txBody>
        </p:sp>
        <p:sp>
          <p:nvSpPr>
            <p:cNvPr id="19467" name="Text Box 11"/>
            <p:cNvSpPr txBox="1">
              <a:spLocks noChangeArrowheads="1"/>
            </p:cNvSpPr>
            <p:nvPr/>
          </p:nvSpPr>
          <p:spPr bwMode="auto">
            <a:xfrm>
              <a:off x="492" y="2428"/>
              <a:ext cx="1578" cy="231"/>
            </a:xfrm>
            <a:prstGeom prst="rect">
              <a:avLst/>
            </a:prstGeom>
            <a:noFill/>
            <a:ln w="9525">
              <a:noFill/>
              <a:miter lim="800000"/>
              <a:headEnd/>
              <a:tailEnd/>
            </a:ln>
            <a:effectLst/>
          </p:spPr>
          <p:txBody>
            <a:bodyPr>
              <a:spAutoFit/>
            </a:bodyPr>
            <a:lstStyle/>
            <a:p>
              <a:pPr fontAlgn="base">
                <a:spcBef>
                  <a:spcPct val="50000"/>
                </a:spcBef>
                <a:spcAft>
                  <a:spcPct val="0"/>
                </a:spcAft>
              </a:pPr>
              <a:r>
                <a:rPr kumimoji="1" lang="en-US" altLang="ja-JP" b="1">
                  <a:solidFill>
                    <a:srgbClr val="FF0F18"/>
                  </a:solidFill>
                </a:rPr>
                <a:t>successfully got</a:t>
              </a:r>
            </a:p>
          </p:txBody>
        </p:sp>
        <p:sp>
          <p:nvSpPr>
            <p:cNvPr id="19470" name="Line 14"/>
            <p:cNvSpPr>
              <a:spLocks noChangeShapeType="1"/>
            </p:cNvSpPr>
            <p:nvPr/>
          </p:nvSpPr>
          <p:spPr bwMode="auto">
            <a:xfrm>
              <a:off x="4241" y="2686"/>
              <a:ext cx="363" cy="0"/>
            </a:xfrm>
            <a:prstGeom prst="line">
              <a:avLst/>
            </a:prstGeom>
            <a:noFill/>
            <a:ln w="73025" cmpd="dbl">
              <a:solidFill>
                <a:srgbClr val="FF0000"/>
              </a:solidFill>
              <a:round/>
              <a:headEnd/>
              <a:tailEnd/>
            </a:ln>
            <a:effectLst/>
          </p:spPr>
          <p:txBody>
            <a:bodyPr/>
            <a:lstStyle/>
            <a:p>
              <a:pPr fontAlgn="base">
                <a:spcBef>
                  <a:spcPct val="0"/>
                </a:spcBef>
                <a:spcAft>
                  <a:spcPct val="0"/>
                </a:spcAft>
              </a:pPr>
              <a:endParaRPr kumimoji="1" lang="en-GB">
                <a:solidFill>
                  <a:srgbClr val="000000"/>
                </a:solidFill>
              </a:endParaRPr>
            </a:p>
          </p:txBody>
        </p:sp>
      </p:grpSp>
      <p:grpSp>
        <p:nvGrpSpPr>
          <p:cNvPr id="5" name="Group 19"/>
          <p:cNvGrpSpPr>
            <a:grpSpLocks/>
          </p:cNvGrpSpPr>
          <p:nvPr/>
        </p:nvGrpSpPr>
        <p:grpSpPr bwMode="auto">
          <a:xfrm>
            <a:off x="1476375" y="2684466"/>
            <a:ext cx="7696200" cy="4200525"/>
            <a:chOff x="432" y="-607"/>
            <a:chExt cx="4848" cy="2646"/>
          </a:xfrm>
        </p:grpSpPr>
        <p:pic>
          <p:nvPicPr>
            <p:cNvPr id="19472" name="Picture 5" descr="E:\ttm\doc_200707\jare\53\PANSY_from_sky.jpg"/>
            <p:cNvPicPr>
              <a:picLocks noChangeAspect="1" noChangeArrowheads="1"/>
            </p:cNvPicPr>
            <p:nvPr/>
          </p:nvPicPr>
          <p:blipFill>
            <a:blip r:embed="rId5" cstate="print"/>
            <a:srcRect/>
            <a:stretch>
              <a:fillRect/>
            </a:stretch>
          </p:blipFill>
          <p:spPr bwMode="auto">
            <a:xfrm>
              <a:off x="432" y="-607"/>
              <a:ext cx="4848" cy="2646"/>
            </a:xfrm>
            <a:prstGeom prst="rect">
              <a:avLst/>
            </a:prstGeom>
            <a:noFill/>
            <a:ln w="9525">
              <a:noFill/>
              <a:miter lim="800000"/>
              <a:headEnd/>
              <a:tailEnd/>
            </a:ln>
          </p:spPr>
        </p:pic>
        <p:sp>
          <p:nvSpPr>
            <p:cNvPr id="19474" name="テキスト ボックス 9"/>
            <p:cNvSpPr txBox="1">
              <a:spLocks noChangeArrowheads="1"/>
            </p:cNvSpPr>
            <p:nvPr/>
          </p:nvSpPr>
          <p:spPr bwMode="auto">
            <a:xfrm>
              <a:off x="521" y="-562"/>
              <a:ext cx="4672" cy="221"/>
            </a:xfrm>
            <a:prstGeom prst="rect">
              <a:avLst/>
            </a:prstGeom>
            <a:noFill/>
            <a:ln w="9525">
              <a:noFill/>
              <a:miter lim="800000"/>
              <a:headEnd/>
              <a:tailEnd/>
            </a:ln>
          </p:spPr>
          <p:txBody>
            <a:bodyPr>
              <a:spAutoFit/>
            </a:bodyPr>
            <a:lstStyle/>
            <a:p>
              <a:pPr fontAlgn="base">
                <a:spcBef>
                  <a:spcPct val="0"/>
                </a:spcBef>
                <a:spcAft>
                  <a:spcPct val="0"/>
                </a:spcAft>
              </a:pPr>
              <a:r>
                <a:rPr kumimoji="1" lang="en-US" altLang="ja-JP" sz="1700" b="1" dirty="0">
                  <a:solidFill>
                    <a:srgbClr val="000000"/>
                  </a:solidFill>
                  <a:latin typeface="Calibri" pitchFamily="34" charset="0"/>
                </a:rPr>
                <a:t>~1000antenna &amp; 57Txs installed – First light from 57Txs(5%, sensitivity 1/300)</a:t>
              </a:r>
            </a:p>
          </p:txBody>
        </p:sp>
      </p:grpSp>
      <p:grpSp>
        <p:nvGrpSpPr>
          <p:cNvPr id="6" name="Group 37"/>
          <p:cNvGrpSpPr>
            <a:grpSpLocks/>
          </p:cNvGrpSpPr>
          <p:nvPr/>
        </p:nvGrpSpPr>
        <p:grpSpPr bwMode="auto">
          <a:xfrm>
            <a:off x="3" y="568325"/>
            <a:ext cx="6156325" cy="4084638"/>
            <a:chOff x="0" y="676"/>
            <a:chExt cx="3878" cy="2573"/>
          </a:xfrm>
        </p:grpSpPr>
        <p:pic>
          <p:nvPicPr>
            <p:cNvPr id="19476" name="Picture 8" descr="G:\PANSY-poster-temp\IMGP3644small.jpg"/>
            <p:cNvPicPr>
              <a:picLocks noChangeAspect="1" noChangeArrowheads="1"/>
            </p:cNvPicPr>
            <p:nvPr/>
          </p:nvPicPr>
          <p:blipFill>
            <a:blip r:embed="rId6" cstate="print"/>
            <a:srcRect/>
            <a:stretch>
              <a:fillRect/>
            </a:stretch>
          </p:blipFill>
          <p:spPr bwMode="auto">
            <a:xfrm>
              <a:off x="0" y="676"/>
              <a:ext cx="3878" cy="2573"/>
            </a:xfrm>
            <a:prstGeom prst="rect">
              <a:avLst/>
            </a:prstGeom>
            <a:noFill/>
            <a:ln w="9525">
              <a:noFill/>
              <a:miter lim="800000"/>
              <a:headEnd/>
              <a:tailEnd/>
            </a:ln>
          </p:spPr>
        </p:pic>
        <p:sp>
          <p:nvSpPr>
            <p:cNvPr id="19492" name="Text Box 36"/>
            <p:cNvSpPr txBox="1">
              <a:spLocks noChangeArrowheads="1"/>
            </p:cNvSpPr>
            <p:nvPr/>
          </p:nvSpPr>
          <p:spPr bwMode="auto">
            <a:xfrm>
              <a:off x="2520" y="709"/>
              <a:ext cx="1134" cy="409"/>
            </a:xfrm>
            <a:prstGeom prst="rect">
              <a:avLst/>
            </a:prstGeom>
            <a:noFill/>
            <a:ln w="9525">
              <a:noFill/>
              <a:miter lim="800000"/>
              <a:headEnd/>
              <a:tailEnd/>
            </a:ln>
            <a:effectLst/>
          </p:spPr>
          <p:txBody>
            <a:bodyPr>
              <a:spAutoFit/>
            </a:bodyPr>
            <a:lstStyle/>
            <a:p>
              <a:pPr fontAlgn="base">
                <a:spcBef>
                  <a:spcPct val="50000"/>
                </a:spcBef>
                <a:spcAft>
                  <a:spcPct val="0"/>
                </a:spcAft>
              </a:pPr>
              <a:r>
                <a:rPr kumimoji="1" lang="en-US" altLang="ja-JP" sz="3600" b="1" dirty="0">
                  <a:solidFill>
                    <a:srgbClr val="FFFF00"/>
                  </a:solidFill>
                  <a:effectLst>
                    <a:outerShdw blurRad="38100" dist="38100" dir="2700000" algn="tl">
                      <a:srgbClr val="C0C0C0"/>
                    </a:outerShdw>
                  </a:effectLst>
                  <a:latin typeface="Times New Roman" pitchFamily="18" charset="0"/>
                </a:rPr>
                <a:t>PANSY</a:t>
              </a:r>
            </a:p>
          </p:txBody>
        </p:sp>
      </p:grpSp>
      <p:grpSp>
        <p:nvGrpSpPr>
          <p:cNvPr id="7" name="Group 39"/>
          <p:cNvGrpSpPr>
            <a:grpSpLocks/>
          </p:cNvGrpSpPr>
          <p:nvPr/>
        </p:nvGrpSpPr>
        <p:grpSpPr bwMode="auto">
          <a:xfrm>
            <a:off x="0" y="1184278"/>
            <a:ext cx="9144000" cy="4549775"/>
            <a:chOff x="0" y="663"/>
            <a:chExt cx="5760" cy="2866"/>
          </a:xfrm>
        </p:grpSpPr>
        <p:grpSp>
          <p:nvGrpSpPr>
            <p:cNvPr id="8" name="Group 35"/>
            <p:cNvGrpSpPr>
              <a:grpSpLocks/>
            </p:cNvGrpSpPr>
            <p:nvPr/>
          </p:nvGrpSpPr>
          <p:grpSpPr bwMode="auto">
            <a:xfrm>
              <a:off x="0" y="663"/>
              <a:ext cx="5760" cy="2866"/>
              <a:chOff x="0" y="413"/>
              <a:chExt cx="5760" cy="2866"/>
            </a:xfrm>
          </p:grpSpPr>
          <p:grpSp>
            <p:nvGrpSpPr>
              <p:cNvPr id="9" name="Group 34"/>
              <p:cNvGrpSpPr>
                <a:grpSpLocks/>
              </p:cNvGrpSpPr>
              <p:nvPr/>
            </p:nvGrpSpPr>
            <p:grpSpPr bwMode="auto">
              <a:xfrm>
                <a:off x="0" y="603"/>
                <a:ext cx="5760" cy="2676"/>
                <a:chOff x="0" y="603"/>
                <a:chExt cx="5760" cy="2676"/>
              </a:xfrm>
            </p:grpSpPr>
            <p:pic>
              <p:nvPicPr>
                <p:cNvPr id="19473" name="図 4" descr="http://www.s.u-tokyo.ac.jp/press/2011/09/02-b.jpg"/>
                <p:cNvPicPr>
                  <a:picLocks noChangeAspect="1" noChangeArrowheads="1"/>
                </p:cNvPicPr>
                <p:nvPr/>
              </p:nvPicPr>
              <p:blipFill>
                <a:blip r:embed="rId7" cstate="print"/>
                <a:srcRect l="813" t="-716" r="1627"/>
                <a:stretch>
                  <a:fillRect/>
                </a:stretch>
              </p:blipFill>
              <p:spPr bwMode="auto">
                <a:xfrm>
                  <a:off x="0" y="603"/>
                  <a:ext cx="5760" cy="2676"/>
                </a:xfrm>
                <a:prstGeom prst="rect">
                  <a:avLst/>
                </a:prstGeom>
                <a:noFill/>
                <a:ln w="9525">
                  <a:noFill/>
                  <a:miter lim="800000"/>
                  <a:headEnd/>
                  <a:tailEnd/>
                </a:ln>
              </p:spPr>
            </p:pic>
            <p:sp>
              <p:nvSpPr>
                <p:cNvPr id="19482" name="テキスト ボックス 9"/>
                <p:cNvSpPr txBox="1">
                  <a:spLocks noChangeArrowheads="1"/>
                </p:cNvSpPr>
                <p:nvPr/>
              </p:nvSpPr>
              <p:spPr bwMode="auto">
                <a:xfrm>
                  <a:off x="2244" y="1016"/>
                  <a:ext cx="1044" cy="179"/>
                </a:xfrm>
                <a:prstGeom prst="rect">
                  <a:avLst/>
                </a:prstGeom>
                <a:solidFill>
                  <a:schemeClr val="bg1"/>
                </a:solidFill>
                <a:ln w="9525">
                  <a:noFill/>
                  <a:miter lim="800000"/>
                  <a:headEnd/>
                  <a:tailEnd/>
                </a:ln>
              </p:spPr>
              <p:txBody>
                <a:bodyPr>
                  <a:spAutoFit/>
                </a:bodyPr>
                <a:lstStyle/>
                <a:p>
                  <a:pPr fontAlgn="base">
                    <a:lnSpc>
                      <a:spcPct val="70000"/>
                    </a:lnSpc>
                    <a:spcBef>
                      <a:spcPct val="0"/>
                    </a:spcBef>
                    <a:spcAft>
                      <a:spcPct val="0"/>
                    </a:spcAft>
                  </a:pPr>
                  <a:r>
                    <a:rPr kumimoji="1" lang="en-US" altLang="ja-JP" b="1">
                      <a:solidFill>
                        <a:srgbClr val="000000"/>
                      </a:solidFill>
                      <a:latin typeface="Calibri" pitchFamily="34" charset="0"/>
                    </a:rPr>
                    <a:t>upward beam</a:t>
                  </a:r>
                </a:p>
              </p:txBody>
            </p:sp>
            <p:sp>
              <p:nvSpPr>
                <p:cNvPr id="19483" name="テキスト ボックス 9"/>
                <p:cNvSpPr txBox="1">
                  <a:spLocks noChangeArrowheads="1"/>
                </p:cNvSpPr>
                <p:nvPr/>
              </p:nvSpPr>
              <p:spPr bwMode="auto">
                <a:xfrm>
                  <a:off x="3878" y="1024"/>
                  <a:ext cx="1882" cy="179"/>
                </a:xfrm>
                <a:prstGeom prst="rect">
                  <a:avLst/>
                </a:prstGeom>
                <a:solidFill>
                  <a:schemeClr val="bg1"/>
                </a:solidFill>
                <a:ln w="9525">
                  <a:noFill/>
                  <a:miter lim="800000"/>
                  <a:headEnd/>
                  <a:tailEnd/>
                </a:ln>
              </p:spPr>
              <p:txBody>
                <a:bodyPr>
                  <a:spAutoFit/>
                </a:bodyPr>
                <a:lstStyle/>
                <a:p>
                  <a:pPr fontAlgn="base">
                    <a:lnSpc>
                      <a:spcPct val="70000"/>
                    </a:lnSpc>
                    <a:spcBef>
                      <a:spcPct val="0"/>
                    </a:spcBef>
                    <a:spcAft>
                      <a:spcPct val="0"/>
                    </a:spcAft>
                  </a:pPr>
                  <a:r>
                    <a:rPr kumimoji="1" lang="en-US" altLang="ja-JP" b="1">
                      <a:solidFill>
                        <a:srgbClr val="000000"/>
                      </a:solidFill>
                      <a:latin typeface="Calibri" pitchFamily="34" charset="0"/>
                    </a:rPr>
                    <a:t>northward beam (Z=10deg)</a:t>
                  </a:r>
                </a:p>
              </p:txBody>
            </p:sp>
            <p:sp>
              <p:nvSpPr>
                <p:cNvPr id="19484" name="テキスト ボックス 9"/>
                <p:cNvSpPr txBox="1">
                  <a:spLocks noChangeArrowheads="1"/>
                </p:cNvSpPr>
                <p:nvPr/>
              </p:nvSpPr>
              <p:spPr bwMode="auto">
                <a:xfrm>
                  <a:off x="2188" y="2745"/>
                  <a:ext cx="816" cy="145"/>
                </a:xfrm>
                <a:prstGeom prst="rect">
                  <a:avLst/>
                </a:prstGeom>
                <a:solidFill>
                  <a:schemeClr val="bg1"/>
                </a:solidFill>
                <a:ln w="9525">
                  <a:noFill/>
                  <a:miter lim="800000"/>
                  <a:headEnd/>
                  <a:tailEnd/>
                </a:ln>
              </p:spPr>
              <p:txBody>
                <a:bodyPr>
                  <a:spAutoFit/>
                </a:bodyPr>
                <a:lstStyle/>
                <a:p>
                  <a:pPr algn="r" fontAlgn="base">
                    <a:lnSpc>
                      <a:spcPct val="60000"/>
                    </a:lnSpc>
                    <a:spcBef>
                      <a:spcPct val="0"/>
                    </a:spcBef>
                    <a:spcAft>
                      <a:spcPct val="0"/>
                    </a:spcAft>
                  </a:pPr>
                  <a:r>
                    <a:rPr kumimoji="1" lang="en-US" altLang="ja-JP" sz="1500" b="1" dirty="0">
                      <a:solidFill>
                        <a:srgbClr val="000000"/>
                      </a:solidFill>
                      <a:latin typeface="Calibri" pitchFamily="34" charset="0"/>
                    </a:rPr>
                    <a:t>Doppler </a:t>
                  </a:r>
                  <a:r>
                    <a:rPr kumimoji="1" lang="en-US" altLang="ja-JP" sz="1500" b="1" dirty="0" err="1">
                      <a:solidFill>
                        <a:srgbClr val="000000"/>
                      </a:solidFill>
                      <a:latin typeface="Calibri" pitchFamily="34" charset="0"/>
                    </a:rPr>
                    <a:t>vel</a:t>
                  </a:r>
                  <a:r>
                    <a:rPr kumimoji="1" lang="en-US" altLang="ja-JP" sz="1500" b="1" dirty="0">
                      <a:solidFill>
                        <a:srgbClr val="000000"/>
                      </a:solidFill>
                      <a:latin typeface="Calibri" pitchFamily="34" charset="0"/>
                    </a:rPr>
                    <a:t> </a:t>
                  </a:r>
                </a:p>
              </p:txBody>
            </p:sp>
            <p:sp>
              <p:nvSpPr>
                <p:cNvPr id="19485" name="テキスト ボックス 9"/>
                <p:cNvSpPr txBox="1">
                  <a:spLocks noChangeArrowheads="1"/>
                </p:cNvSpPr>
                <p:nvPr/>
              </p:nvSpPr>
              <p:spPr bwMode="auto">
                <a:xfrm>
                  <a:off x="4172" y="2750"/>
                  <a:ext cx="816" cy="145"/>
                </a:xfrm>
                <a:prstGeom prst="rect">
                  <a:avLst/>
                </a:prstGeom>
                <a:solidFill>
                  <a:schemeClr val="bg1"/>
                </a:solidFill>
                <a:ln w="9525">
                  <a:noFill/>
                  <a:miter lim="800000"/>
                  <a:headEnd/>
                  <a:tailEnd/>
                </a:ln>
              </p:spPr>
              <p:txBody>
                <a:bodyPr>
                  <a:spAutoFit/>
                </a:bodyPr>
                <a:lstStyle/>
                <a:p>
                  <a:pPr algn="r" fontAlgn="base">
                    <a:lnSpc>
                      <a:spcPct val="60000"/>
                    </a:lnSpc>
                    <a:spcBef>
                      <a:spcPct val="0"/>
                    </a:spcBef>
                    <a:spcAft>
                      <a:spcPct val="0"/>
                    </a:spcAft>
                  </a:pPr>
                  <a:r>
                    <a:rPr kumimoji="1" lang="en-US" altLang="ja-JP" sz="1500" b="1" dirty="0">
                      <a:solidFill>
                        <a:srgbClr val="000000"/>
                      </a:solidFill>
                      <a:latin typeface="Calibri" pitchFamily="34" charset="0"/>
                    </a:rPr>
                    <a:t>Doppler </a:t>
                  </a:r>
                  <a:r>
                    <a:rPr kumimoji="1" lang="en-US" altLang="ja-JP" sz="1500" b="1" dirty="0" err="1">
                      <a:solidFill>
                        <a:srgbClr val="000000"/>
                      </a:solidFill>
                      <a:latin typeface="Calibri" pitchFamily="34" charset="0"/>
                    </a:rPr>
                    <a:t>vel</a:t>
                  </a:r>
                  <a:r>
                    <a:rPr kumimoji="1" lang="en-US" altLang="ja-JP" sz="1500" b="1" dirty="0">
                      <a:solidFill>
                        <a:srgbClr val="000000"/>
                      </a:solidFill>
                      <a:latin typeface="Calibri" pitchFamily="34" charset="0"/>
                    </a:rPr>
                    <a:t> </a:t>
                  </a:r>
                </a:p>
              </p:txBody>
            </p:sp>
            <p:sp>
              <p:nvSpPr>
                <p:cNvPr id="19486" name="テキスト ボックス 9"/>
                <p:cNvSpPr txBox="1">
                  <a:spLocks noChangeArrowheads="1"/>
                </p:cNvSpPr>
                <p:nvPr/>
              </p:nvSpPr>
              <p:spPr bwMode="auto">
                <a:xfrm rot="16200000">
                  <a:off x="1431" y="1813"/>
                  <a:ext cx="816" cy="145"/>
                </a:xfrm>
                <a:prstGeom prst="rect">
                  <a:avLst/>
                </a:prstGeom>
                <a:solidFill>
                  <a:schemeClr val="bg1"/>
                </a:solidFill>
                <a:ln w="9525">
                  <a:noFill/>
                  <a:miter lim="800000"/>
                  <a:headEnd/>
                  <a:tailEnd/>
                </a:ln>
              </p:spPr>
              <p:txBody>
                <a:bodyPr>
                  <a:spAutoFit/>
                </a:bodyPr>
                <a:lstStyle/>
                <a:p>
                  <a:pPr algn="r" fontAlgn="base">
                    <a:lnSpc>
                      <a:spcPct val="60000"/>
                    </a:lnSpc>
                    <a:spcBef>
                      <a:spcPct val="0"/>
                    </a:spcBef>
                    <a:spcAft>
                      <a:spcPct val="0"/>
                    </a:spcAft>
                  </a:pPr>
                  <a:r>
                    <a:rPr kumimoji="1" lang="en-US" altLang="ja-JP" sz="1500" b="1" dirty="0">
                      <a:solidFill>
                        <a:srgbClr val="000000"/>
                      </a:solidFill>
                      <a:latin typeface="Calibri" pitchFamily="34" charset="0"/>
                    </a:rPr>
                    <a:t>Distance [km]</a:t>
                  </a:r>
                </a:p>
              </p:txBody>
            </p:sp>
            <p:sp>
              <p:nvSpPr>
                <p:cNvPr id="19487" name="テキスト ボックス 9"/>
                <p:cNvSpPr txBox="1">
                  <a:spLocks noChangeArrowheads="1"/>
                </p:cNvSpPr>
                <p:nvPr/>
              </p:nvSpPr>
              <p:spPr bwMode="auto">
                <a:xfrm rot="16200000">
                  <a:off x="3443" y="1813"/>
                  <a:ext cx="816" cy="145"/>
                </a:xfrm>
                <a:prstGeom prst="rect">
                  <a:avLst/>
                </a:prstGeom>
                <a:solidFill>
                  <a:schemeClr val="bg1"/>
                </a:solidFill>
                <a:ln w="9525">
                  <a:noFill/>
                  <a:miter lim="800000"/>
                  <a:headEnd/>
                  <a:tailEnd/>
                </a:ln>
              </p:spPr>
              <p:txBody>
                <a:bodyPr>
                  <a:spAutoFit/>
                </a:bodyPr>
                <a:lstStyle/>
                <a:p>
                  <a:pPr algn="r" fontAlgn="base">
                    <a:lnSpc>
                      <a:spcPct val="60000"/>
                    </a:lnSpc>
                    <a:spcBef>
                      <a:spcPct val="0"/>
                    </a:spcBef>
                    <a:spcAft>
                      <a:spcPct val="0"/>
                    </a:spcAft>
                  </a:pPr>
                  <a:r>
                    <a:rPr kumimoji="1" lang="en-US" altLang="ja-JP" sz="1500" b="1" dirty="0">
                      <a:solidFill>
                        <a:srgbClr val="000000"/>
                      </a:solidFill>
                      <a:latin typeface="Calibri" pitchFamily="34" charset="0"/>
                    </a:rPr>
                    <a:t>Distance [km]</a:t>
                  </a:r>
                </a:p>
              </p:txBody>
            </p:sp>
          </p:grpSp>
          <p:sp>
            <p:nvSpPr>
              <p:cNvPr id="19488" name="テキスト ボックス 9"/>
              <p:cNvSpPr txBox="1">
                <a:spLocks noChangeArrowheads="1"/>
              </p:cNvSpPr>
              <p:nvPr/>
            </p:nvSpPr>
            <p:spPr bwMode="auto">
              <a:xfrm>
                <a:off x="0" y="413"/>
                <a:ext cx="5760" cy="642"/>
              </a:xfrm>
              <a:prstGeom prst="rect">
                <a:avLst/>
              </a:prstGeom>
              <a:solidFill>
                <a:schemeClr val="bg1"/>
              </a:solidFill>
              <a:ln w="9525">
                <a:noFill/>
                <a:miter lim="800000"/>
                <a:headEnd/>
                <a:tailEnd/>
              </a:ln>
            </p:spPr>
            <p:txBody>
              <a:bodyPr>
                <a:spAutoFit/>
              </a:bodyPr>
              <a:lstStyle/>
              <a:p>
                <a:pPr fontAlgn="base">
                  <a:lnSpc>
                    <a:spcPct val="70000"/>
                  </a:lnSpc>
                  <a:spcBef>
                    <a:spcPct val="0"/>
                  </a:spcBef>
                  <a:spcAft>
                    <a:spcPct val="0"/>
                  </a:spcAft>
                  <a:buFontTx/>
                  <a:buBlip>
                    <a:blip r:embed="rId8"/>
                  </a:buBlip>
                </a:pPr>
                <a:r>
                  <a:rPr kumimoji="1" lang="en-US" altLang="ja-JP" sz="2800" b="1" dirty="0">
                    <a:solidFill>
                      <a:srgbClr val="000000"/>
                    </a:solidFill>
                    <a:latin typeface="Calibri" pitchFamily="34" charset="0"/>
                  </a:rPr>
                  <a:t>3-D neutral wind velocity (inc. vertical comp.) obtainable</a:t>
                </a:r>
                <a:br>
                  <a:rPr kumimoji="1" lang="en-US" altLang="ja-JP" sz="2800" b="1" dirty="0">
                    <a:solidFill>
                      <a:srgbClr val="000000"/>
                    </a:solidFill>
                    <a:latin typeface="Calibri" pitchFamily="34" charset="0"/>
                  </a:rPr>
                </a:br>
                <a:r>
                  <a:rPr kumimoji="1" lang="en-US" altLang="ja-JP" sz="2800" b="1" dirty="0">
                    <a:solidFill>
                      <a:srgbClr val="000000"/>
                    </a:solidFill>
                    <a:latin typeface="Calibri" pitchFamily="34" charset="0"/>
                  </a:rPr>
                  <a:t>   in 0-30km &amp; 50~110km altitude range as MST Radar!!</a:t>
                </a:r>
              </a:p>
              <a:p>
                <a:pPr fontAlgn="base">
                  <a:lnSpc>
                    <a:spcPct val="70000"/>
                  </a:lnSpc>
                  <a:spcBef>
                    <a:spcPct val="0"/>
                  </a:spcBef>
                  <a:spcAft>
                    <a:spcPct val="0"/>
                  </a:spcAft>
                  <a:buFontTx/>
                  <a:buBlip>
                    <a:blip r:embed="rId8"/>
                  </a:buBlip>
                </a:pPr>
                <a:r>
                  <a:rPr kumimoji="1" lang="en-US" altLang="ja-JP" sz="2800" b="1" dirty="0">
                    <a:solidFill>
                      <a:srgbClr val="000000"/>
                    </a:solidFill>
                    <a:latin typeface="Calibri" pitchFamily="34" charset="0"/>
                  </a:rPr>
                  <a:t>Ne for 100-500km etc can be obtained as an IS radar!</a:t>
                </a:r>
              </a:p>
            </p:txBody>
          </p:sp>
        </p:grpSp>
        <p:sp>
          <p:nvSpPr>
            <p:cNvPr id="19494" name="Text Box 38"/>
            <p:cNvSpPr txBox="1">
              <a:spLocks noChangeArrowheads="1"/>
            </p:cNvSpPr>
            <p:nvPr/>
          </p:nvSpPr>
          <p:spPr bwMode="auto">
            <a:xfrm>
              <a:off x="1519" y="3178"/>
              <a:ext cx="2858" cy="288"/>
            </a:xfrm>
            <a:prstGeom prst="rect">
              <a:avLst/>
            </a:prstGeom>
            <a:noFill/>
            <a:ln w="9525">
              <a:noFill/>
              <a:miter lim="800000"/>
              <a:headEnd/>
              <a:tailEnd/>
            </a:ln>
            <a:effectLst/>
          </p:spPr>
          <p:txBody>
            <a:bodyPr>
              <a:spAutoFit/>
            </a:bodyPr>
            <a:lstStyle/>
            <a:p>
              <a:pPr algn="ctr" fontAlgn="base">
                <a:spcBef>
                  <a:spcPct val="50000"/>
                </a:spcBef>
                <a:spcAft>
                  <a:spcPct val="0"/>
                </a:spcAft>
              </a:pPr>
              <a:r>
                <a:rPr kumimoji="1" lang="en-US" altLang="ja-JP" sz="2400" b="1" dirty="0">
                  <a:solidFill>
                    <a:srgbClr val="000000"/>
                  </a:solidFill>
                  <a:latin typeface="Times New Roman" pitchFamily="18" charset="0"/>
                </a:rPr>
                <a:t>First light in late March, 2011</a:t>
              </a:r>
            </a:p>
          </p:txBody>
        </p:sp>
      </p:grpSp>
      <p:grpSp>
        <p:nvGrpSpPr>
          <p:cNvPr id="10" name="Group 116"/>
          <p:cNvGrpSpPr>
            <a:grpSpLocks/>
          </p:cNvGrpSpPr>
          <p:nvPr/>
        </p:nvGrpSpPr>
        <p:grpSpPr bwMode="auto">
          <a:xfrm>
            <a:off x="323853" y="547691"/>
            <a:ext cx="8640763" cy="5976937"/>
            <a:chOff x="204" y="345"/>
            <a:chExt cx="5443" cy="3765"/>
          </a:xfrm>
        </p:grpSpPr>
        <p:sp>
          <p:nvSpPr>
            <p:cNvPr id="19559" name="Rectangle 103"/>
            <p:cNvSpPr>
              <a:spLocks noChangeArrowheads="1"/>
            </p:cNvSpPr>
            <p:nvPr/>
          </p:nvSpPr>
          <p:spPr bwMode="auto">
            <a:xfrm>
              <a:off x="204" y="345"/>
              <a:ext cx="5443" cy="3765"/>
            </a:xfrm>
            <a:prstGeom prst="rect">
              <a:avLst/>
            </a:prstGeom>
            <a:solidFill>
              <a:schemeClr val="folHlink">
                <a:alpha val="72000"/>
              </a:schemeClr>
            </a:solidFill>
            <a:ln w="9525">
              <a:solidFill>
                <a:schemeClr val="tx1"/>
              </a:solidFill>
              <a:miter lim="800000"/>
              <a:headEnd/>
              <a:tailEnd/>
            </a:ln>
            <a:effectLst/>
          </p:spPr>
          <p:txBody>
            <a:bodyPr wrap="none" anchor="ctr"/>
            <a:lstStyle/>
            <a:p>
              <a:pPr fontAlgn="base">
                <a:spcBef>
                  <a:spcPct val="0"/>
                </a:spcBef>
                <a:spcAft>
                  <a:spcPct val="0"/>
                </a:spcAft>
              </a:pPr>
              <a:endParaRPr kumimoji="1" lang="en-GB">
                <a:solidFill>
                  <a:srgbClr val="000000"/>
                </a:solidFill>
              </a:endParaRPr>
            </a:p>
          </p:txBody>
        </p:sp>
        <p:grpSp>
          <p:nvGrpSpPr>
            <p:cNvPr id="14" name="Group 115"/>
            <p:cNvGrpSpPr>
              <a:grpSpLocks/>
            </p:cNvGrpSpPr>
            <p:nvPr/>
          </p:nvGrpSpPr>
          <p:grpSpPr bwMode="auto">
            <a:xfrm>
              <a:off x="314" y="356"/>
              <a:ext cx="5224" cy="3709"/>
              <a:chOff x="314" y="356"/>
              <a:chExt cx="5224" cy="3709"/>
            </a:xfrm>
          </p:grpSpPr>
          <p:grpSp>
            <p:nvGrpSpPr>
              <p:cNvPr id="15" name="Group 79"/>
              <p:cNvGrpSpPr>
                <a:grpSpLocks/>
              </p:cNvGrpSpPr>
              <p:nvPr/>
            </p:nvGrpSpPr>
            <p:grpSpPr bwMode="auto">
              <a:xfrm>
                <a:off x="783" y="679"/>
                <a:ext cx="2079" cy="1707"/>
                <a:chOff x="30" y="1571"/>
                <a:chExt cx="2669" cy="2131"/>
              </a:xfrm>
            </p:grpSpPr>
            <p:sp>
              <p:nvSpPr>
                <p:cNvPr id="2" name="角丸四角形 10"/>
                <p:cNvSpPr>
                  <a:spLocks noChangeArrowheads="1"/>
                </p:cNvSpPr>
                <p:nvPr/>
              </p:nvSpPr>
              <p:spPr bwMode="auto">
                <a:xfrm>
                  <a:off x="30" y="1571"/>
                  <a:ext cx="2669" cy="2131"/>
                </a:xfrm>
                <a:prstGeom prst="roundRect">
                  <a:avLst>
                    <a:gd name="adj" fmla="val 8065"/>
                  </a:avLst>
                </a:prstGeom>
                <a:solidFill>
                  <a:srgbClr val="CCFFCC"/>
                </a:solidFill>
                <a:ln w="25400" algn="ctr">
                  <a:solidFill>
                    <a:srgbClr val="00B050"/>
                  </a:solidFill>
                  <a:round/>
                  <a:headEnd/>
                  <a:tailEnd/>
                </a:ln>
              </p:spPr>
              <p:txBody>
                <a:bodyPr anchor="ctr"/>
                <a:lstStyle/>
                <a:p>
                  <a:pPr algn="ctr" fontAlgn="base">
                    <a:spcBef>
                      <a:spcPct val="0"/>
                    </a:spcBef>
                    <a:spcAft>
                      <a:spcPct val="0"/>
                    </a:spcAft>
                  </a:pPr>
                  <a:endParaRPr kumimoji="1" lang="en-US" sz="2400" dirty="0">
                    <a:solidFill>
                      <a:srgbClr val="FFFFFF"/>
                    </a:solidFill>
                    <a:latin typeface="Times New Roman" pitchFamily="18" charset="0"/>
                  </a:endParaRPr>
                </a:p>
              </p:txBody>
            </p:sp>
            <p:pic>
              <p:nvPicPr>
                <p:cNvPr id="19537" name="Picture 2"/>
                <p:cNvPicPr>
                  <a:picLocks noChangeAspect="1" noChangeArrowheads="1"/>
                </p:cNvPicPr>
                <p:nvPr/>
              </p:nvPicPr>
              <p:blipFill>
                <a:blip r:embed="rId9" cstate="print"/>
                <a:srcRect/>
                <a:stretch>
                  <a:fillRect/>
                </a:stretch>
              </p:blipFill>
              <p:spPr bwMode="auto">
                <a:xfrm>
                  <a:off x="158" y="1888"/>
                  <a:ext cx="2359" cy="1769"/>
                </a:xfrm>
                <a:prstGeom prst="rect">
                  <a:avLst/>
                </a:prstGeom>
                <a:noFill/>
                <a:ln w="9525">
                  <a:noFill/>
                  <a:miter lim="800000"/>
                  <a:headEnd/>
                  <a:tailEnd/>
                </a:ln>
              </p:spPr>
            </p:pic>
            <p:sp>
              <p:nvSpPr>
                <p:cNvPr id="18444" name="テキスト ボックス 13"/>
                <p:cNvSpPr txBox="1">
                  <a:spLocks noChangeArrowheads="1"/>
                </p:cNvSpPr>
                <p:nvPr/>
              </p:nvSpPr>
              <p:spPr bwMode="auto">
                <a:xfrm>
                  <a:off x="212" y="1616"/>
                  <a:ext cx="2267" cy="288"/>
                </a:xfrm>
                <a:prstGeom prst="rect">
                  <a:avLst/>
                </a:prstGeom>
                <a:noFill/>
                <a:ln w="9525">
                  <a:noFill/>
                  <a:miter lim="800000"/>
                  <a:headEnd/>
                  <a:tailEnd/>
                </a:ln>
              </p:spPr>
              <p:txBody>
                <a:bodyPr>
                  <a:spAutoFit/>
                </a:bodyPr>
                <a:lstStyle/>
                <a:p>
                  <a:pPr fontAlgn="base">
                    <a:spcBef>
                      <a:spcPct val="0"/>
                    </a:spcBef>
                    <a:spcAft>
                      <a:spcPct val="0"/>
                    </a:spcAft>
                  </a:pPr>
                  <a:r>
                    <a:rPr kumimoji="1" lang="en-US" altLang="ja-JP" b="1">
                      <a:solidFill>
                        <a:srgbClr val="000000"/>
                      </a:solidFill>
                      <a:effectLst>
                        <a:outerShdw blurRad="38100" dist="38100" dir="2700000" algn="tl">
                          <a:srgbClr val="C0C0C0"/>
                        </a:outerShdw>
                      </a:effectLst>
                      <a:latin typeface="Calibri" pitchFamily="34" charset="0"/>
                    </a:rPr>
                    <a:t>2009 PMC by eye &amp; photo</a:t>
                  </a:r>
                </a:p>
              </p:txBody>
            </p:sp>
          </p:grpSp>
          <p:grpSp>
            <p:nvGrpSpPr>
              <p:cNvPr id="16" name="Group 83"/>
              <p:cNvGrpSpPr>
                <a:grpSpLocks/>
              </p:cNvGrpSpPr>
              <p:nvPr/>
            </p:nvGrpSpPr>
            <p:grpSpPr bwMode="auto">
              <a:xfrm>
                <a:off x="2869" y="572"/>
                <a:ext cx="2669" cy="3493"/>
                <a:chOff x="2751" y="754"/>
                <a:chExt cx="2669" cy="3493"/>
              </a:xfrm>
            </p:grpSpPr>
            <p:sp>
              <p:nvSpPr>
                <p:cNvPr id="12" name="角丸四角形 11"/>
                <p:cNvSpPr>
                  <a:spLocks noChangeArrowheads="1"/>
                </p:cNvSpPr>
                <p:nvPr/>
              </p:nvSpPr>
              <p:spPr bwMode="auto">
                <a:xfrm>
                  <a:off x="2807" y="754"/>
                  <a:ext cx="2609" cy="3493"/>
                </a:xfrm>
                <a:prstGeom prst="roundRect">
                  <a:avLst>
                    <a:gd name="adj" fmla="val 8065"/>
                  </a:avLst>
                </a:prstGeom>
                <a:solidFill>
                  <a:schemeClr val="bg1"/>
                </a:solidFill>
                <a:ln w="25400" algn="ctr">
                  <a:solidFill>
                    <a:srgbClr val="00B050"/>
                  </a:solidFill>
                  <a:round/>
                  <a:headEnd/>
                  <a:tailEnd/>
                </a:ln>
              </p:spPr>
              <p:txBody>
                <a:bodyPr anchor="ctr"/>
                <a:lstStyle/>
                <a:p>
                  <a:pPr algn="ctr" fontAlgn="base">
                    <a:spcBef>
                      <a:spcPct val="0"/>
                    </a:spcBef>
                    <a:spcAft>
                      <a:spcPct val="0"/>
                    </a:spcAft>
                  </a:pPr>
                  <a:endParaRPr kumimoji="1" lang="en-US" sz="2400" dirty="0">
                    <a:solidFill>
                      <a:srgbClr val="FFFFFF"/>
                    </a:solidFill>
                    <a:latin typeface="Times New Roman" pitchFamily="18" charset="0"/>
                  </a:endParaRPr>
                </a:p>
              </p:txBody>
            </p:sp>
            <p:grpSp>
              <p:nvGrpSpPr>
                <p:cNvPr id="17" name="Group 85"/>
                <p:cNvGrpSpPr>
                  <a:grpSpLocks/>
                </p:cNvGrpSpPr>
                <p:nvPr/>
              </p:nvGrpSpPr>
              <p:grpSpPr bwMode="auto">
                <a:xfrm>
                  <a:off x="2959" y="2659"/>
                  <a:ext cx="2349" cy="1564"/>
                  <a:chOff x="2868" y="2659"/>
                  <a:chExt cx="2349" cy="1564"/>
                </a:xfrm>
              </p:grpSpPr>
              <p:pic>
                <p:nvPicPr>
                  <p:cNvPr id="19542" name="Picture 2"/>
                  <p:cNvPicPr>
                    <a:picLocks noChangeAspect="1" noChangeArrowheads="1"/>
                  </p:cNvPicPr>
                  <p:nvPr/>
                </p:nvPicPr>
                <p:blipFill>
                  <a:blip r:embed="rId10" cstate="print"/>
                  <a:srcRect/>
                  <a:stretch>
                    <a:fillRect/>
                  </a:stretch>
                </p:blipFill>
                <p:spPr bwMode="auto">
                  <a:xfrm>
                    <a:off x="2868" y="2659"/>
                    <a:ext cx="2346" cy="1564"/>
                  </a:xfrm>
                  <a:prstGeom prst="rect">
                    <a:avLst/>
                  </a:prstGeom>
                  <a:noFill/>
                  <a:ln w="9525">
                    <a:noFill/>
                    <a:miter lim="800000"/>
                    <a:headEnd/>
                    <a:tailEnd/>
                  </a:ln>
                </p:spPr>
              </p:pic>
              <p:sp>
                <p:nvSpPr>
                  <p:cNvPr id="18453" name="Text Box 21"/>
                  <p:cNvSpPr txBox="1">
                    <a:spLocks noChangeArrowheads="1"/>
                  </p:cNvSpPr>
                  <p:nvPr/>
                </p:nvSpPr>
                <p:spPr bwMode="auto">
                  <a:xfrm>
                    <a:off x="4486" y="3200"/>
                    <a:ext cx="522" cy="288"/>
                  </a:xfrm>
                  <a:prstGeom prst="rect">
                    <a:avLst/>
                  </a:prstGeom>
                  <a:noFill/>
                  <a:ln w="9525">
                    <a:noFill/>
                    <a:miter lim="800000"/>
                    <a:headEnd/>
                    <a:tailEnd/>
                  </a:ln>
                  <a:effectLst/>
                </p:spPr>
                <p:txBody>
                  <a:bodyPr wrap="none">
                    <a:spAutoFit/>
                  </a:bodyPr>
                  <a:lstStyle/>
                  <a:p>
                    <a:pPr fontAlgn="base">
                      <a:spcBef>
                        <a:spcPct val="0"/>
                      </a:spcBef>
                      <a:spcAft>
                        <a:spcPct val="0"/>
                      </a:spcAft>
                      <a:defRPr/>
                    </a:pPr>
                    <a:r>
                      <a:rPr kumimoji="1" lang="en-US" altLang="ja-JP" sz="2400" dirty="0">
                        <a:solidFill>
                          <a:srgbClr val="FF0000"/>
                        </a:solidFill>
                        <a:effectLst>
                          <a:outerShdw blurRad="38100" dist="38100" dir="2700000" algn="tl">
                            <a:srgbClr val="C0C0C0"/>
                          </a:outerShdw>
                        </a:effectLst>
                        <a:latin typeface="Times New Roman" pitchFamily="18" charset="0"/>
                      </a:rPr>
                      <a:t>PMC</a:t>
                    </a:r>
                  </a:p>
                </p:txBody>
              </p:sp>
              <p:sp>
                <p:nvSpPr>
                  <p:cNvPr id="19544" name="AutoShape 22"/>
                  <p:cNvSpPr>
                    <a:spLocks noChangeArrowheads="1"/>
                  </p:cNvSpPr>
                  <p:nvPr/>
                </p:nvSpPr>
                <p:spPr bwMode="auto">
                  <a:xfrm>
                    <a:off x="4150" y="3253"/>
                    <a:ext cx="363" cy="181"/>
                  </a:xfrm>
                  <a:prstGeom prst="leftArrow">
                    <a:avLst>
                      <a:gd name="adj1" fmla="val 50000"/>
                      <a:gd name="adj2" fmla="val 50138"/>
                    </a:avLst>
                  </a:prstGeom>
                  <a:solidFill>
                    <a:srgbClr val="FF0000"/>
                  </a:solidFill>
                  <a:ln w="9525">
                    <a:noFill/>
                    <a:miter lim="800000"/>
                    <a:headEnd/>
                    <a:tailEnd/>
                  </a:ln>
                </p:spPr>
                <p:txBody>
                  <a:bodyPr wrap="none" anchor="ctr"/>
                  <a:lstStyle/>
                  <a:p>
                    <a:pPr fontAlgn="base">
                      <a:spcBef>
                        <a:spcPct val="0"/>
                      </a:spcBef>
                      <a:spcAft>
                        <a:spcPct val="0"/>
                      </a:spcAft>
                    </a:pPr>
                    <a:endParaRPr kumimoji="1" lang="en-US" sz="2400" dirty="0">
                      <a:solidFill>
                        <a:srgbClr val="000000"/>
                      </a:solidFill>
                      <a:latin typeface="Times New Roman" pitchFamily="18" charset="0"/>
                    </a:endParaRPr>
                  </a:p>
                </p:txBody>
              </p:sp>
              <p:sp>
                <p:nvSpPr>
                  <p:cNvPr id="19545" name="Text Box 23"/>
                  <p:cNvSpPr txBox="1">
                    <a:spLocks noChangeArrowheads="1"/>
                  </p:cNvSpPr>
                  <p:nvPr/>
                </p:nvSpPr>
                <p:spPr bwMode="auto">
                  <a:xfrm>
                    <a:off x="4478" y="2766"/>
                    <a:ext cx="738" cy="192"/>
                  </a:xfrm>
                  <a:prstGeom prst="rect">
                    <a:avLst/>
                  </a:prstGeom>
                  <a:noFill/>
                  <a:ln w="9525">
                    <a:noFill/>
                    <a:miter lim="800000"/>
                    <a:headEnd/>
                    <a:tailEnd/>
                  </a:ln>
                </p:spPr>
                <p:txBody>
                  <a:bodyPr wrap="none">
                    <a:spAutoFit/>
                  </a:bodyPr>
                  <a:lstStyle/>
                  <a:p>
                    <a:pPr fontAlgn="base">
                      <a:spcBef>
                        <a:spcPct val="0"/>
                      </a:spcBef>
                      <a:spcAft>
                        <a:spcPct val="0"/>
                      </a:spcAft>
                    </a:pPr>
                    <a:r>
                      <a:rPr kumimoji="1" lang="en-US" altLang="ja-JP" sz="1400" dirty="0">
                        <a:solidFill>
                          <a:srgbClr val="0066FF"/>
                        </a:solidFill>
                        <a:latin typeface="Times New Roman" pitchFamily="18" charset="0"/>
                      </a:rPr>
                      <a:t>20:00 – 21:30</a:t>
                    </a:r>
                  </a:p>
                </p:txBody>
              </p:sp>
              <p:sp>
                <p:nvSpPr>
                  <p:cNvPr id="19546" name="Text Box 24"/>
                  <p:cNvSpPr txBox="1">
                    <a:spLocks noChangeArrowheads="1"/>
                  </p:cNvSpPr>
                  <p:nvPr/>
                </p:nvSpPr>
                <p:spPr bwMode="auto">
                  <a:xfrm>
                    <a:off x="4479" y="2875"/>
                    <a:ext cx="738" cy="192"/>
                  </a:xfrm>
                  <a:prstGeom prst="rect">
                    <a:avLst/>
                  </a:prstGeom>
                  <a:noFill/>
                  <a:ln w="9525">
                    <a:noFill/>
                    <a:miter lim="800000"/>
                    <a:headEnd/>
                    <a:tailEnd/>
                  </a:ln>
                </p:spPr>
                <p:txBody>
                  <a:bodyPr wrap="none">
                    <a:spAutoFit/>
                  </a:bodyPr>
                  <a:lstStyle/>
                  <a:p>
                    <a:pPr fontAlgn="base">
                      <a:spcBef>
                        <a:spcPct val="0"/>
                      </a:spcBef>
                      <a:spcAft>
                        <a:spcPct val="0"/>
                      </a:spcAft>
                    </a:pPr>
                    <a:r>
                      <a:rPr kumimoji="1" lang="en-US" altLang="ja-JP" sz="1400" dirty="0">
                        <a:solidFill>
                          <a:srgbClr val="FF0000"/>
                        </a:solidFill>
                        <a:latin typeface="Times New Roman" pitchFamily="18" charset="0"/>
                      </a:rPr>
                      <a:t>21:30 – 23:00</a:t>
                    </a:r>
                  </a:p>
                </p:txBody>
              </p:sp>
            </p:grpSp>
            <p:grpSp>
              <p:nvGrpSpPr>
                <p:cNvPr id="18" name="Group 91"/>
                <p:cNvGrpSpPr>
                  <a:grpSpLocks/>
                </p:cNvGrpSpPr>
                <p:nvPr/>
              </p:nvGrpSpPr>
              <p:grpSpPr bwMode="auto">
                <a:xfrm>
                  <a:off x="2853" y="953"/>
                  <a:ext cx="2567" cy="1659"/>
                  <a:chOff x="2853" y="953"/>
                  <a:chExt cx="2567" cy="1659"/>
                </a:xfrm>
              </p:grpSpPr>
              <p:grpSp>
                <p:nvGrpSpPr>
                  <p:cNvPr id="19" name="Group 92"/>
                  <p:cNvGrpSpPr>
                    <a:grpSpLocks/>
                  </p:cNvGrpSpPr>
                  <p:nvPr/>
                </p:nvGrpSpPr>
                <p:grpSpPr bwMode="auto">
                  <a:xfrm>
                    <a:off x="2853" y="953"/>
                    <a:ext cx="2567" cy="1659"/>
                    <a:chOff x="3137" y="953"/>
                    <a:chExt cx="2567" cy="1659"/>
                  </a:xfrm>
                </p:grpSpPr>
                <p:pic>
                  <p:nvPicPr>
                    <p:cNvPr id="19549" name="Picture 26"/>
                    <p:cNvPicPr>
                      <a:picLocks noChangeAspect="1" noChangeArrowheads="1"/>
                    </p:cNvPicPr>
                    <p:nvPr/>
                  </p:nvPicPr>
                  <p:blipFill>
                    <a:blip r:embed="rId11" cstate="print"/>
                    <a:srcRect/>
                    <a:stretch>
                      <a:fillRect/>
                    </a:stretch>
                  </p:blipFill>
                  <p:spPr bwMode="auto">
                    <a:xfrm>
                      <a:off x="3137" y="953"/>
                      <a:ext cx="2510" cy="1659"/>
                    </a:xfrm>
                    <a:prstGeom prst="rect">
                      <a:avLst/>
                    </a:prstGeom>
                    <a:noFill/>
                    <a:ln w="9525">
                      <a:noFill/>
                      <a:miter lim="800000"/>
                      <a:headEnd/>
                      <a:tailEnd/>
                    </a:ln>
                  </p:spPr>
                </p:pic>
                <p:sp>
                  <p:nvSpPr>
                    <p:cNvPr id="19550" name="Oval 15"/>
                    <p:cNvSpPr>
                      <a:spLocks noChangeArrowheads="1"/>
                    </p:cNvSpPr>
                    <p:nvPr/>
                  </p:nvSpPr>
                  <p:spPr bwMode="auto">
                    <a:xfrm>
                      <a:off x="4921" y="1612"/>
                      <a:ext cx="783" cy="182"/>
                    </a:xfrm>
                    <a:prstGeom prst="ellipse">
                      <a:avLst/>
                    </a:prstGeom>
                    <a:noFill/>
                    <a:ln w="28575">
                      <a:solidFill>
                        <a:srgbClr val="FF0000"/>
                      </a:solidFill>
                      <a:round/>
                      <a:headEnd/>
                      <a:tailEnd/>
                    </a:ln>
                  </p:spPr>
                  <p:txBody>
                    <a:bodyPr wrap="none" anchor="ctr"/>
                    <a:lstStyle/>
                    <a:p>
                      <a:pPr fontAlgn="base">
                        <a:spcBef>
                          <a:spcPct val="0"/>
                        </a:spcBef>
                        <a:spcAft>
                          <a:spcPct val="0"/>
                        </a:spcAft>
                      </a:pPr>
                      <a:endParaRPr kumimoji="1" lang="en-US" sz="2400" dirty="0">
                        <a:solidFill>
                          <a:srgbClr val="000000"/>
                        </a:solidFill>
                        <a:latin typeface="Times New Roman" pitchFamily="18" charset="0"/>
                      </a:endParaRPr>
                    </a:p>
                  </p:txBody>
                </p:sp>
                <p:sp>
                  <p:nvSpPr>
                    <p:cNvPr id="18448" name="Text Box 16"/>
                    <p:cNvSpPr txBox="1">
                      <a:spLocks noChangeArrowheads="1"/>
                    </p:cNvSpPr>
                    <p:nvPr/>
                  </p:nvSpPr>
                  <p:spPr bwMode="auto">
                    <a:xfrm>
                      <a:off x="5029" y="1393"/>
                      <a:ext cx="522" cy="288"/>
                    </a:xfrm>
                    <a:prstGeom prst="rect">
                      <a:avLst/>
                    </a:prstGeom>
                    <a:noFill/>
                    <a:ln w="9525">
                      <a:noFill/>
                      <a:miter lim="800000"/>
                      <a:headEnd/>
                      <a:tailEnd/>
                    </a:ln>
                    <a:effectLst/>
                  </p:spPr>
                  <p:txBody>
                    <a:bodyPr wrap="none">
                      <a:spAutoFit/>
                    </a:bodyPr>
                    <a:lstStyle/>
                    <a:p>
                      <a:pPr fontAlgn="base">
                        <a:spcBef>
                          <a:spcPct val="0"/>
                        </a:spcBef>
                        <a:spcAft>
                          <a:spcPct val="0"/>
                        </a:spcAft>
                        <a:defRPr/>
                      </a:pPr>
                      <a:r>
                        <a:rPr kumimoji="1" lang="en-US" altLang="ja-JP" sz="2400" dirty="0">
                          <a:solidFill>
                            <a:srgbClr val="FF0000"/>
                          </a:solidFill>
                          <a:effectLst>
                            <a:outerShdw blurRad="38100" dist="38100" dir="2700000" algn="tl">
                              <a:srgbClr val="C0C0C0"/>
                            </a:outerShdw>
                          </a:effectLst>
                          <a:latin typeface="Times New Roman" pitchFamily="18" charset="0"/>
                        </a:rPr>
                        <a:t>PMC</a:t>
                      </a:r>
                    </a:p>
                  </p:txBody>
                </p:sp>
                <p:sp>
                  <p:nvSpPr>
                    <p:cNvPr id="19552" name="Oval 19"/>
                    <p:cNvSpPr>
                      <a:spLocks noChangeArrowheads="1"/>
                    </p:cNvSpPr>
                    <p:nvPr/>
                  </p:nvSpPr>
                  <p:spPr bwMode="auto">
                    <a:xfrm>
                      <a:off x="4059" y="1594"/>
                      <a:ext cx="635" cy="158"/>
                    </a:xfrm>
                    <a:prstGeom prst="ellipse">
                      <a:avLst/>
                    </a:prstGeom>
                    <a:noFill/>
                    <a:ln w="28575">
                      <a:solidFill>
                        <a:srgbClr val="FF0000"/>
                      </a:solidFill>
                      <a:round/>
                      <a:headEnd/>
                      <a:tailEnd/>
                    </a:ln>
                  </p:spPr>
                  <p:txBody>
                    <a:bodyPr wrap="none" anchor="ctr"/>
                    <a:lstStyle/>
                    <a:p>
                      <a:pPr fontAlgn="base">
                        <a:spcBef>
                          <a:spcPct val="0"/>
                        </a:spcBef>
                        <a:spcAft>
                          <a:spcPct val="0"/>
                        </a:spcAft>
                      </a:pPr>
                      <a:endParaRPr kumimoji="1" lang="en-US" sz="2400" dirty="0">
                        <a:solidFill>
                          <a:srgbClr val="000000"/>
                        </a:solidFill>
                        <a:latin typeface="Times New Roman" pitchFamily="18" charset="0"/>
                      </a:endParaRPr>
                    </a:p>
                  </p:txBody>
                </p:sp>
                <p:sp>
                  <p:nvSpPr>
                    <p:cNvPr id="18452" name="Text Box 20"/>
                    <p:cNvSpPr txBox="1">
                      <a:spLocks noChangeArrowheads="1"/>
                    </p:cNvSpPr>
                    <p:nvPr/>
                  </p:nvSpPr>
                  <p:spPr bwMode="auto">
                    <a:xfrm>
                      <a:off x="4059" y="1393"/>
                      <a:ext cx="522" cy="288"/>
                    </a:xfrm>
                    <a:prstGeom prst="rect">
                      <a:avLst/>
                    </a:prstGeom>
                    <a:noFill/>
                    <a:ln w="9525">
                      <a:noFill/>
                      <a:miter lim="800000"/>
                      <a:headEnd/>
                      <a:tailEnd/>
                    </a:ln>
                    <a:effectLst/>
                  </p:spPr>
                  <p:txBody>
                    <a:bodyPr wrap="none">
                      <a:spAutoFit/>
                    </a:bodyPr>
                    <a:lstStyle/>
                    <a:p>
                      <a:pPr fontAlgn="base">
                        <a:spcBef>
                          <a:spcPct val="0"/>
                        </a:spcBef>
                        <a:spcAft>
                          <a:spcPct val="0"/>
                        </a:spcAft>
                        <a:defRPr/>
                      </a:pPr>
                      <a:r>
                        <a:rPr kumimoji="1" lang="en-US" altLang="ja-JP" sz="2400" dirty="0">
                          <a:solidFill>
                            <a:srgbClr val="FF0000"/>
                          </a:solidFill>
                          <a:effectLst>
                            <a:outerShdw blurRad="38100" dist="38100" dir="2700000" algn="tl">
                              <a:srgbClr val="C0C0C0"/>
                            </a:outerShdw>
                          </a:effectLst>
                          <a:latin typeface="Times New Roman" pitchFamily="18" charset="0"/>
                        </a:rPr>
                        <a:t>PMC</a:t>
                      </a:r>
                    </a:p>
                  </p:txBody>
                </p:sp>
              </p:grpSp>
              <p:sp>
                <p:nvSpPr>
                  <p:cNvPr id="19554" name="Text Box 25"/>
                  <p:cNvSpPr txBox="1">
                    <a:spLocks noChangeArrowheads="1"/>
                  </p:cNvSpPr>
                  <p:nvPr/>
                </p:nvSpPr>
                <p:spPr bwMode="auto">
                  <a:xfrm>
                    <a:off x="3147" y="2382"/>
                    <a:ext cx="2182" cy="136"/>
                  </a:xfrm>
                  <a:prstGeom prst="rect">
                    <a:avLst/>
                  </a:prstGeom>
                  <a:solidFill>
                    <a:schemeClr val="bg1"/>
                  </a:solidFill>
                  <a:ln w="9525">
                    <a:noFill/>
                    <a:miter lim="800000"/>
                    <a:headEnd/>
                    <a:tailEnd/>
                  </a:ln>
                </p:spPr>
                <p:txBody>
                  <a:bodyPr lIns="0" tIns="0" rIns="0" bIns="0">
                    <a:spAutoFit/>
                  </a:bodyPr>
                  <a:lstStyle/>
                  <a:p>
                    <a:pPr fontAlgn="base">
                      <a:spcBef>
                        <a:spcPct val="0"/>
                      </a:spcBef>
                      <a:spcAft>
                        <a:spcPct val="0"/>
                      </a:spcAft>
                    </a:pPr>
                    <a:r>
                      <a:rPr kumimoji="1" lang="en-US" altLang="ja-JP" sz="1400" dirty="0">
                        <a:solidFill>
                          <a:srgbClr val="000000"/>
                        </a:solidFill>
                        <a:latin typeface="Times New Roman" pitchFamily="18" charset="0"/>
                      </a:rPr>
                      <a:t>20:09    20:39    21:10    21:41   22:11    22:42  </a:t>
                    </a:r>
                  </a:p>
                </p:txBody>
              </p:sp>
              <p:sp>
                <p:nvSpPr>
                  <p:cNvPr id="19555" name="Text Box 25"/>
                  <p:cNvSpPr txBox="1">
                    <a:spLocks noChangeArrowheads="1"/>
                  </p:cNvSpPr>
                  <p:nvPr/>
                </p:nvSpPr>
                <p:spPr bwMode="auto">
                  <a:xfrm>
                    <a:off x="5188" y="2424"/>
                    <a:ext cx="187" cy="103"/>
                  </a:xfrm>
                  <a:prstGeom prst="rect">
                    <a:avLst/>
                  </a:prstGeom>
                  <a:noFill/>
                  <a:ln w="9525">
                    <a:noFill/>
                    <a:miter lim="800000"/>
                    <a:headEnd/>
                    <a:tailEnd/>
                  </a:ln>
                </p:spPr>
                <p:txBody>
                  <a:bodyPr lIns="0" tIns="0" rIns="0" bIns="0">
                    <a:spAutoFit/>
                  </a:bodyPr>
                  <a:lstStyle/>
                  <a:p>
                    <a:pPr algn="r" fontAlgn="base">
                      <a:lnSpc>
                        <a:spcPct val="75000"/>
                      </a:lnSpc>
                      <a:spcBef>
                        <a:spcPct val="0"/>
                      </a:spcBef>
                      <a:spcAft>
                        <a:spcPct val="0"/>
                      </a:spcAft>
                    </a:pPr>
                    <a:r>
                      <a:rPr kumimoji="1" lang="en-US" altLang="ja-JP" sz="1400" dirty="0">
                        <a:solidFill>
                          <a:srgbClr val="000000"/>
                        </a:solidFill>
                        <a:latin typeface="Times New Roman" pitchFamily="18" charset="0"/>
                      </a:rPr>
                      <a:t>UT  </a:t>
                    </a:r>
                  </a:p>
                </p:txBody>
              </p:sp>
            </p:grpSp>
            <p:sp>
              <p:nvSpPr>
                <p:cNvPr id="19556" name="テキスト ボックス 14"/>
                <p:cNvSpPr txBox="1">
                  <a:spLocks noChangeArrowheads="1"/>
                </p:cNvSpPr>
                <p:nvPr/>
              </p:nvSpPr>
              <p:spPr bwMode="auto">
                <a:xfrm>
                  <a:off x="3231" y="837"/>
                  <a:ext cx="2132" cy="249"/>
                </a:xfrm>
                <a:prstGeom prst="rect">
                  <a:avLst/>
                </a:prstGeom>
                <a:solidFill>
                  <a:schemeClr val="bg1"/>
                </a:solidFill>
                <a:ln w="9525">
                  <a:noFill/>
                  <a:miter lim="800000"/>
                  <a:headEnd/>
                  <a:tailEnd/>
                </a:ln>
              </p:spPr>
              <p:txBody>
                <a:bodyPr tIns="10800" bIns="10800">
                  <a:spAutoFit/>
                </a:bodyPr>
                <a:lstStyle/>
                <a:p>
                  <a:pPr algn="ctr" fontAlgn="base">
                    <a:spcBef>
                      <a:spcPct val="0"/>
                    </a:spcBef>
                    <a:spcAft>
                      <a:spcPct val="0"/>
                    </a:spcAft>
                  </a:pPr>
                  <a:r>
                    <a:rPr kumimoji="1" lang="en-US" altLang="ja-JP" sz="2400" dirty="0">
                      <a:solidFill>
                        <a:srgbClr val="000000"/>
                      </a:solidFill>
                      <a:latin typeface="Calibri" pitchFamily="34" charset="0"/>
                    </a:rPr>
                    <a:t>PMC by Syowa R/R LIDAR</a:t>
                  </a:r>
                </a:p>
              </p:txBody>
            </p:sp>
            <p:sp>
              <p:nvSpPr>
                <p:cNvPr id="18450" name="テキスト ボックス 14"/>
                <p:cNvSpPr txBox="1">
                  <a:spLocks noChangeArrowheads="1"/>
                </p:cNvSpPr>
                <p:nvPr/>
              </p:nvSpPr>
              <p:spPr bwMode="auto">
                <a:xfrm>
                  <a:off x="2751" y="863"/>
                  <a:ext cx="590" cy="239"/>
                </a:xfrm>
                <a:prstGeom prst="rect">
                  <a:avLst/>
                </a:prstGeom>
                <a:noFill/>
                <a:ln w="9525">
                  <a:noFill/>
                  <a:miter lim="800000"/>
                  <a:headEnd/>
                  <a:tailEnd/>
                </a:ln>
              </p:spPr>
              <p:txBody>
                <a:bodyPr>
                  <a:spAutoFit/>
                </a:bodyPr>
                <a:lstStyle/>
                <a:p>
                  <a:pPr algn="r" fontAlgn="base">
                    <a:lnSpc>
                      <a:spcPct val="75000"/>
                    </a:lnSpc>
                    <a:spcBef>
                      <a:spcPct val="0"/>
                    </a:spcBef>
                    <a:spcAft>
                      <a:spcPct val="0"/>
                    </a:spcAft>
                  </a:pPr>
                  <a:r>
                    <a:rPr kumimoji="1" lang="en-US" altLang="ja-JP" sz="2400" b="1" dirty="0">
                      <a:solidFill>
                        <a:srgbClr val="000000"/>
                      </a:solidFill>
                      <a:effectLst>
                        <a:outerShdw blurRad="38100" dist="38100" dir="2700000" algn="tl">
                          <a:srgbClr val="C0C0C0"/>
                        </a:outerShdw>
                      </a:effectLst>
                      <a:latin typeface="Calibri" pitchFamily="34" charset="0"/>
                    </a:rPr>
                    <a:t>2011</a:t>
                  </a:r>
                </a:p>
              </p:txBody>
            </p:sp>
          </p:grpSp>
          <p:sp>
            <p:nvSpPr>
              <p:cNvPr id="13" name="右矢印 12"/>
              <p:cNvSpPr/>
              <p:nvPr/>
            </p:nvSpPr>
            <p:spPr>
              <a:xfrm>
                <a:off x="2824" y="1752"/>
                <a:ext cx="227" cy="4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pPr>
                <a:endParaRPr kumimoji="1" lang="en-US" sz="2400" dirty="0">
                  <a:solidFill>
                    <a:srgbClr val="FFFFFF"/>
                  </a:solidFill>
                  <a:latin typeface="Times New Roman" pitchFamily="18" charset="0"/>
                </a:endParaRPr>
              </a:p>
            </p:txBody>
          </p:sp>
          <p:grpSp>
            <p:nvGrpSpPr>
              <p:cNvPr id="20" name="Group 114"/>
              <p:cNvGrpSpPr>
                <a:grpSpLocks/>
              </p:cNvGrpSpPr>
              <p:nvPr/>
            </p:nvGrpSpPr>
            <p:grpSpPr bwMode="auto">
              <a:xfrm>
                <a:off x="314" y="356"/>
                <a:ext cx="2669" cy="307"/>
                <a:chOff x="314" y="356"/>
                <a:chExt cx="2669" cy="307"/>
              </a:xfrm>
            </p:grpSpPr>
            <p:sp>
              <p:nvSpPr>
                <p:cNvPr id="3" name="角丸四角形 10"/>
                <p:cNvSpPr>
                  <a:spLocks noChangeArrowheads="1"/>
                </p:cNvSpPr>
                <p:nvPr/>
              </p:nvSpPr>
              <p:spPr bwMode="auto">
                <a:xfrm>
                  <a:off x="314" y="356"/>
                  <a:ext cx="2669" cy="307"/>
                </a:xfrm>
                <a:prstGeom prst="roundRect">
                  <a:avLst>
                    <a:gd name="adj" fmla="val 8065"/>
                  </a:avLst>
                </a:prstGeom>
                <a:solidFill>
                  <a:srgbClr val="CCFFCC"/>
                </a:solidFill>
                <a:ln w="25400" algn="ctr">
                  <a:solidFill>
                    <a:srgbClr val="00B050"/>
                  </a:solidFill>
                  <a:round/>
                  <a:headEnd/>
                  <a:tailEnd/>
                </a:ln>
              </p:spPr>
              <p:txBody>
                <a:bodyPr anchor="ctr"/>
                <a:lstStyle/>
                <a:p>
                  <a:pPr algn="ctr" fontAlgn="base">
                    <a:spcBef>
                      <a:spcPct val="0"/>
                    </a:spcBef>
                    <a:spcAft>
                      <a:spcPct val="0"/>
                    </a:spcAft>
                  </a:pPr>
                  <a:endParaRPr kumimoji="1" lang="en-US" sz="2400" dirty="0">
                    <a:solidFill>
                      <a:srgbClr val="FFFFFF"/>
                    </a:solidFill>
                    <a:latin typeface="Times New Roman" pitchFamily="18" charset="0"/>
                  </a:endParaRPr>
                </a:p>
              </p:txBody>
            </p:sp>
            <p:sp>
              <p:nvSpPr>
                <p:cNvPr id="19562" name="Text Box 106"/>
                <p:cNvSpPr txBox="1">
                  <a:spLocks noChangeArrowheads="1"/>
                </p:cNvSpPr>
                <p:nvPr/>
              </p:nvSpPr>
              <p:spPr bwMode="auto">
                <a:xfrm>
                  <a:off x="385" y="371"/>
                  <a:ext cx="2540" cy="291"/>
                </a:xfrm>
                <a:prstGeom prst="rect">
                  <a:avLst/>
                </a:prstGeom>
                <a:noFill/>
                <a:ln w="9525">
                  <a:noFill/>
                  <a:miter lim="800000"/>
                  <a:headEnd/>
                  <a:tailEnd/>
                </a:ln>
                <a:effectLst/>
              </p:spPr>
              <p:txBody>
                <a:bodyPr>
                  <a:spAutoFit/>
                </a:bodyPr>
                <a:lstStyle/>
                <a:p>
                  <a:pPr algn="ctr" fontAlgn="base">
                    <a:spcBef>
                      <a:spcPct val="50000"/>
                    </a:spcBef>
                    <a:spcAft>
                      <a:spcPct val="0"/>
                    </a:spcAft>
                  </a:pPr>
                  <a:r>
                    <a:rPr kumimoji="1" lang="en-US" altLang="ja-JP" sz="2400" b="1" dirty="0">
                      <a:solidFill>
                        <a:srgbClr val="000000"/>
                      </a:solidFill>
                    </a:rPr>
                    <a:t>Syowa Rayleigh </a:t>
                  </a:r>
                  <a:r>
                    <a:rPr kumimoji="1" lang="en-US" altLang="ja-JP" sz="2400" b="1" dirty="0" err="1">
                      <a:solidFill>
                        <a:srgbClr val="000000"/>
                      </a:solidFill>
                    </a:rPr>
                    <a:t>Lidar</a:t>
                  </a:r>
                  <a:endParaRPr kumimoji="1" lang="en-US" altLang="ja-JP" sz="2400" b="1" dirty="0">
                    <a:solidFill>
                      <a:srgbClr val="000000"/>
                    </a:solidFill>
                  </a:endParaRPr>
                </a:p>
              </p:txBody>
            </p:sp>
          </p:grpSp>
        </p:grpSp>
        <p:grpSp>
          <p:nvGrpSpPr>
            <p:cNvPr id="21" name="Group 111"/>
            <p:cNvGrpSpPr>
              <a:grpSpLocks/>
            </p:cNvGrpSpPr>
            <p:nvPr/>
          </p:nvGrpSpPr>
          <p:grpSpPr bwMode="auto">
            <a:xfrm>
              <a:off x="336" y="2392"/>
              <a:ext cx="2346" cy="1696"/>
              <a:chOff x="216" y="2392"/>
              <a:chExt cx="2346" cy="1696"/>
            </a:xfrm>
          </p:grpSpPr>
          <p:pic>
            <p:nvPicPr>
              <p:cNvPr id="19563" name="Picture 2"/>
              <p:cNvPicPr>
                <a:picLocks noChangeAspect="1" noChangeArrowheads="1"/>
              </p:cNvPicPr>
              <p:nvPr/>
            </p:nvPicPr>
            <p:blipFill>
              <a:blip r:embed="rId12" cstate="print"/>
              <a:srcRect/>
              <a:stretch>
                <a:fillRect/>
              </a:stretch>
            </p:blipFill>
            <p:spPr bwMode="auto">
              <a:xfrm>
                <a:off x="235" y="2614"/>
                <a:ext cx="2292" cy="1474"/>
              </a:xfrm>
              <a:prstGeom prst="rect">
                <a:avLst/>
              </a:prstGeom>
              <a:noFill/>
              <a:ln w="31750">
                <a:solidFill>
                  <a:srgbClr val="993300"/>
                </a:solidFill>
                <a:miter lim="800000"/>
                <a:headEnd/>
                <a:tailEnd/>
              </a:ln>
            </p:spPr>
          </p:pic>
          <p:sp>
            <p:nvSpPr>
              <p:cNvPr id="11" name="角丸四角形 10"/>
              <p:cNvSpPr>
                <a:spLocks noChangeArrowheads="1"/>
              </p:cNvSpPr>
              <p:nvPr/>
            </p:nvSpPr>
            <p:spPr bwMode="auto">
              <a:xfrm>
                <a:off x="216" y="2392"/>
                <a:ext cx="2346" cy="307"/>
              </a:xfrm>
              <a:prstGeom prst="roundRect">
                <a:avLst>
                  <a:gd name="adj" fmla="val 8065"/>
                </a:avLst>
              </a:prstGeom>
              <a:solidFill>
                <a:srgbClr val="FFCC00"/>
              </a:solidFill>
              <a:ln w="25400" algn="ctr">
                <a:solidFill>
                  <a:srgbClr val="993300"/>
                </a:solidFill>
                <a:round/>
                <a:headEnd/>
                <a:tailEnd/>
              </a:ln>
            </p:spPr>
            <p:txBody>
              <a:bodyPr anchor="ctr"/>
              <a:lstStyle/>
              <a:p>
                <a:pPr algn="ctr" fontAlgn="base">
                  <a:spcBef>
                    <a:spcPct val="0"/>
                  </a:spcBef>
                  <a:spcAft>
                    <a:spcPct val="0"/>
                  </a:spcAft>
                </a:pPr>
                <a:endParaRPr kumimoji="1" lang="en-US" sz="2400" dirty="0">
                  <a:solidFill>
                    <a:srgbClr val="FFFFFF"/>
                  </a:solidFill>
                  <a:latin typeface="Times New Roman" pitchFamily="18" charset="0"/>
                </a:endParaRPr>
              </a:p>
            </p:txBody>
          </p:sp>
          <p:sp>
            <p:nvSpPr>
              <p:cNvPr id="19564" name="Text Box 108"/>
              <p:cNvSpPr txBox="1">
                <a:spLocks noChangeArrowheads="1"/>
              </p:cNvSpPr>
              <p:nvPr/>
            </p:nvSpPr>
            <p:spPr bwMode="auto">
              <a:xfrm>
                <a:off x="340" y="2420"/>
                <a:ext cx="2086" cy="300"/>
              </a:xfrm>
              <a:prstGeom prst="rect">
                <a:avLst/>
              </a:prstGeom>
              <a:noFill/>
              <a:ln w="9525">
                <a:noFill/>
                <a:miter lim="800000"/>
                <a:headEnd/>
                <a:tailEnd/>
              </a:ln>
              <a:effectLst/>
            </p:spPr>
            <p:txBody>
              <a:bodyPr>
                <a:spAutoFit/>
              </a:bodyPr>
              <a:lstStyle/>
              <a:p>
                <a:pPr fontAlgn="base">
                  <a:lnSpc>
                    <a:spcPct val="70000"/>
                  </a:lnSpc>
                  <a:spcBef>
                    <a:spcPct val="0"/>
                  </a:spcBef>
                  <a:spcAft>
                    <a:spcPct val="0"/>
                  </a:spcAft>
                </a:pPr>
                <a:r>
                  <a:rPr kumimoji="1" lang="en-US" altLang="ja-JP" b="1">
                    <a:solidFill>
                      <a:srgbClr val="000000"/>
                    </a:solidFill>
                  </a:rPr>
                  <a:t>Ozone profile by</a:t>
                </a:r>
                <a:br>
                  <a:rPr kumimoji="1" lang="en-US" altLang="ja-JP" b="1">
                    <a:solidFill>
                      <a:srgbClr val="000000"/>
                    </a:solidFill>
                  </a:rPr>
                </a:br>
                <a:r>
                  <a:rPr kumimoji="1" lang="en-US" altLang="ja-JP" b="1">
                    <a:solidFill>
                      <a:srgbClr val="000000"/>
                    </a:solidFill>
                  </a:rPr>
                  <a:t>millimeter-wave radiometer</a:t>
                </a: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4"/>
          <p:cNvPicPr>
            <a:picLocks noChangeAspect="1" noChangeArrowheads="1"/>
          </p:cNvPicPr>
          <p:nvPr/>
        </p:nvPicPr>
        <p:blipFill>
          <a:blip r:embed="rId2" cstate="print"/>
          <a:srcRect b="3978"/>
          <a:stretch>
            <a:fillRect/>
          </a:stretch>
        </p:blipFill>
        <p:spPr bwMode="auto">
          <a:xfrm>
            <a:off x="4057650" y="19050"/>
            <a:ext cx="1085850" cy="868363"/>
          </a:xfrm>
          <a:prstGeom prst="rect">
            <a:avLst/>
          </a:prstGeom>
          <a:noFill/>
          <a:ln w="9525">
            <a:noFill/>
            <a:miter lim="800000"/>
            <a:headEnd/>
            <a:tailEnd/>
          </a:ln>
        </p:spPr>
      </p:pic>
      <p:pic>
        <p:nvPicPr>
          <p:cNvPr id="2051" name="Picture 4"/>
          <p:cNvPicPr>
            <a:picLocks noChangeAspect="1" noChangeArrowheads="1"/>
          </p:cNvPicPr>
          <p:nvPr/>
        </p:nvPicPr>
        <p:blipFill>
          <a:blip r:embed="rId3" cstate="print"/>
          <a:srcRect r="5476"/>
          <a:stretch>
            <a:fillRect/>
          </a:stretch>
        </p:blipFill>
        <p:spPr bwMode="auto">
          <a:xfrm>
            <a:off x="6130925" y="57150"/>
            <a:ext cx="806450" cy="792163"/>
          </a:xfrm>
          <a:prstGeom prst="rect">
            <a:avLst/>
          </a:prstGeom>
          <a:noFill/>
          <a:ln w="9525">
            <a:noFill/>
            <a:miter lim="800000"/>
            <a:headEnd/>
            <a:tailEnd/>
          </a:ln>
        </p:spPr>
      </p:pic>
      <p:sp>
        <p:nvSpPr>
          <p:cNvPr id="2052" name="Rectangle 8"/>
          <p:cNvSpPr>
            <a:spLocks noChangeArrowheads="1"/>
          </p:cNvSpPr>
          <p:nvPr/>
        </p:nvSpPr>
        <p:spPr bwMode="auto">
          <a:xfrm>
            <a:off x="271466" y="1309689"/>
            <a:ext cx="8599487" cy="2077480"/>
          </a:xfrm>
          <a:prstGeom prst="rect">
            <a:avLst/>
          </a:prstGeom>
          <a:noFill/>
          <a:ln w="9525">
            <a:noFill/>
            <a:miter lim="800000"/>
            <a:headEnd/>
            <a:tailEnd/>
          </a:ln>
        </p:spPr>
        <p:txBody>
          <a:bodyPr lIns="91428" tIns="45714" rIns="91428" bIns="45714">
            <a:spAutoFit/>
          </a:bodyPr>
          <a:lstStyle/>
          <a:p>
            <a:pPr marL="342856" indent="-342856" algn="ctr" fontAlgn="base">
              <a:spcBef>
                <a:spcPct val="0"/>
              </a:spcBef>
              <a:spcAft>
                <a:spcPct val="0"/>
              </a:spcAft>
            </a:pPr>
            <a:r>
              <a:rPr lang="en-US" sz="2800" b="1" dirty="0">
                <a:solidFill>
                  <a:srgbClr val="000000"/>
                </a:solidFill>
              </a:rPr>
              <a:t>Status of the Kerguelen </a:t>
            </a:r>
            <a:r>
              <a:rPr lang="en-US" sz="2800" b="1" dirty="0" err="1">
                <a:solidFill>
                  <a:srgbClr val="000000"/>
                </a:solidFill>
              </a:rPr>
              <a:t>SuperDARN</a:t>
            </a:r>
            <a:r>
              <a:rPr lang="en-US" sz="2800" b="1" dirty="0">
                <a:solidFill>
                  <a:srgbClr val="000000"/>
                </a:solidFill>
              </a:rPr>
              <a:t> radar</a:t>
            </a:r>
          </a:p>
          <a:p>
            <a:pPr marL="342856" indent="-342856" algn="ctr" fontAlgn="base">
              <a:spcBef>
                <a:spcPct val="0"/>
              </a:spcBef>
              <a:spcAft>
                <a:spcPct val="0"/>
              </a:spcAft>
            </a:pPr>
            <a:endParaRPr lang="en-US" sz="2400" b="1" dirty="0">
              <a:solidFill>
                <a:srgbClr val="000000"/>
              </a:solidFill>
            </a:endParaRPr>
          </a:p>
          <a:p>
            <a:pPr marL="342856" indent="-342856" algn="ctr" fontAlgn="base">
              <a:spcBef>
                <a:spcPct val="0"/>
              </a:spcBef>
              <a:spcAft>
                <a:spcPct val="0"/>
              </a:spcAft>
            </a:pPr>
            <a:endParaRPr lang="en-US" sz="2400" b="1" dirty="0">
              <a:solidFill>
                <a:srgbClr val="000000"/>
              </a:solidFill>
            </a:endParaRPr>
          </a:p>
          <a:p>
            <a:pPr marL="342856" indent="-342856" algn="ctr" fontAlgn="base">
              <a:spcBef>
                <a:spcPct val="0"/>
              </a:spcBef>
              <a:spcAft>
                <a:spcPct val="0"/>
              </a:spcAft>
              <a:buFontTx/>
              <a:buAutoNum type="alphaUcPeriod"/>
            </a:pPr>
            <a:r>
              <a:rPr lang="en-US" dirty="0" err="1">
                <a:solidFill>
                  <a:srgbClr val="000000"/>
                </a:solidFill>
              </a:rPr>
              <a:t>Marchaudon</a:t>
            </a:r>
            <a:r>
              <a:rPr lang="en-US" dirty="0">
                <a:solidFill>
                  <a:srgbClr val="000000"/>
                </a:solidFill>
              </a:rPr>
              <a:t>, C. </a:t>
            </a:r>
            <a:r>
              <a:rPr lang="en-US" dirty="0" err="1">
                <a:solidFill>
                  <a:srgbClr val="000000"/>
                </a:solidFill>
              </a:rPr>
              <a:t>Hanuise</a:t>
            </a:r>
            <a:r>
              <a:rPr lang="en-US" dirty="0">
                <a:solidFill>
                  <a:srgbClr val="000000"/>
                </a:solidFill>
              </a:rPr>
              <a:t>, S. </a:t>
            </a:r>
            <a:r>
              <a:rPr lang="en-US" dirty="0" err="1">
                <a:solidFill>
                  <a:srgbClr val="000000"/>
                </a:solidFill>
              </a:rPr>
              <a:t>Chevrier</a:t>
            </a:r>
            <a:r>
              <a:rPr lang="en-US" dirty="0">
                <a:solidFill>
                  <a:srgbClr val="000000"/>
                </a:solidFill>
              </a:rPr>
              <a:t>, P. </a:t>
            </a:r>
            <a:r>
              <a:rPr lang="en-US" dirty="0" err="1">
                <a:solidFill>
                  <a:srgbClr val="000000"/>
                </a:solidFill>
              </a:rPr>
              <a:t>Fergeau</a:t>
            </a:r>
            <a:r>
              <a:rPr lang="en-US" dirty="0">
                <a:solidFill>
                  <a:srgbClr val="000000"/>
                </a:solidFill>
              </a:rPr>
              <a:t>, X. </a:t>
            </a:r>
            <a:r>
              <a:rPr lang="en-US" dirty="0" err="1">
                <a:solidFill>
                  <a:srgbClr val="000000"/>
                </a:solidFill>
              </a:rPr>
              <a:t>Vallières</a:t>
            </a:r>
            <a:r>
              <a:rPr lang="en-US" dirty="0">
                <a:solidFill>
                  <a:srgbClr val="000000"/>
                </a:solidFill>
              </a:rPr>
              <a:t>, G. Chalumeau</a:t>
            </a:r>
            <a:endParaRPr lang="en-US" baseline="30000" dirty="0">
              <a:solidFill>
                <a:srgbClr val="000000"/>
              </a:solidFill>
            </a:endParaRPr>
          </a:p>
          <a:p>
            <a:pPr marL="342856" indent="-342856" algn="ctr" fontAlgn="base">
              <a:spcBef>
                <a:spcPct val="0"/>
              </a:spcBef>
              <a:spcAft>
                <a:spcPct val="0"/>
              </a:spcAft>
            </a:pPr>
            <a:endParaRPr lang="en-US" dirty="0">
              <a:solidFill>
                <a:srgbClr val="000000"/>
              </a:solidFill>
            </a:endParaRPr>
          </a:p>
          <a:p>
            <a:pPr marL="342856" indent="-342856" algn="ctr" fontAlgn="base">
              <a:spcBef>
                <a:spcPct val="0"/>
              </a:spcBef>
              <a:spcAft>
                <a:spcPct val="0"/>
              </a:spcAft>
            </a:pPr>
            <a:r>
              <a:rPr lang="en-US" sz="1600" i="1" dirty="0">
                <a:solidFill>
                  <a:srgbClr val="000000"/>
                </a:solidFill>
              </a:rPr>
              <a:t>LPC2E, UMR 6115, CNRS / </a:t>
            </a:r>
            <a:r>
              <a:rPr lang="en-US" sz="1600" i="1" dirty="0" err="1">
                <a:solidFill>
                  <a:srgbClr val="000000"/>
                </a:solidFill>
              </a:rPr>
              <a:t>Université</a:t>
            </a:r>
            <a:r>
              <a:rPr lang="en-US" sz="1600" i="1" dirty="0">
                <a:solidFill>
                  <a:srgbClr val="000000"/>
                </a:solidFill>
              </a:rPr>
              <a:t> </a:t>
            </a:r>
            <a:r>
              <a:rPr lang="en-US" sz="1600" i="1" dirty="0" err="1">
                <a:solidFill>
                  <a:srgbClr val="000000"/>
                </a:solidFill>
              </a:rPr>
              <a:t>d’Orléans</a:t>
            </a:r>
            <a:r>
              <a:rPr lang="en-US" sz="1600" i="1" dirty="0">
                <a:solidFill>
                  <a:srgbClr val="000000"/>
                </a:solidFill>
              </a:rPr>
              <a:t> / OSUC, </a:t>
            </a:r>
            <a:r>
              <a:rPr lang="en-US" sz="1600" i="1" dirty="0" err="1">
                <a:solidFill>
                  <a:srgbClr val="000000"/>
                </a:solidFill>
              </a:rPr>
              <a:t>Orléans</a:t>
            </a:r>
            <a:endParaRPr lang="en-US" sz="1600" i="1" dirty="0">
              <a:solidFill>
                <a:srgbClr val="000000"/>
              </a:solidFill>
            </a:endParaRPr>
          </a:p>
        </p:txBody>
      </p:sp>
      <p:pic>
        <p:nvPicPr>
          <p:cNvPr id="2053" name="Picture 13"/>
          <p:cNvPicPr>
            <a:picLocks noChangeAspect="1" noChangeArrowheads="1"/>
          </p:cNvPicPr>
          <p:nvPr/>
        </p:nvPicPr>
        <p:blipFill>
          <a:blip r:embed="rId4" cstate="print"/>
          <a:srcRect r="403"/>
          <a:stretch>
            <a:fillRect/>
          </a:stretch>
        </p:blipFill>
        <p:spPr bwMode="auto">
          <a:xfrm>
            <a:off x="1633538" y="77791"/>
            <a:ext cx="1743075" cy="774700"/>
          </a:xfrm>
          <a:prstGeom prst="rect">
            <a:avLst/>
          </a:prstGeom>
          <a:noFill/>
          <a:ln w="9525">
            <a:noFill/>
            <a:miter lim="800000"/>
            <a:headEnd/>
            <a:tailEnd/>
          </a:ln>
        </p:spPr>
      </p:pic>
      <p:sp>
        <p:nvSpPr>
          <p:cNvPr id="2054" name="Line 17"/>
          <p:cNvSpPr>
            <a:spLocks noChangeShapeType="1"/>
          </p:cNvSpPr>
          <p:nvPr/>
        </p:nvSpPr>
        <p:spPr bwMode="auto">
          <a:xfrm>
            <a:off x="0" y="942975"/>
            <a:ext cx="9144000" cy="0"/>
          </a:xfrm>
          <a:prstGeom prst="line">
            <a:avLst/>
          </a:prstGeom>
          <a:noFill/>
          <a:ln w="50800" cmpd="dbl">
            <a:solidFill>
              <a:srgbClr val="3333FF"/>
            </a:solidFill>
            <a:round/>
            <a:headEnd/>
            <a:tailEnd/>
          </a:ln>
        </p:spPr>
        <p:txBody>
          <a:bodyPr lIns="91428" tIns="45714" rIns="91428" bIns="45714"/>
          <a:lstStyle/>
          <a:p>
            <a:pPr fontAlgn="base">
              <a:spcBef>
                <a:spcPct val="0"/>
              </a:spcBef>
              <a:spcAft>
                <a:spcPct val="0"/>
              </a:spcAft>
            </a:pPr>
            <a:endParaRPr lang="en-GB">
              <a:solidFill>
                <a:srgbClr val="000000"/>
              </a:solidFill>
            </a:endParaRPr>
          </a:p>
        </p:txBody>
      </p:sp>
      <p:pic>
        <p:nvPicPr>
          <p:cNvPr id="2055" name="Picture 18" descr="_loe7567-modif1"/>
          <p:cNvPicPr>
            <a:picLocks noChangeAspect="1" noChangeArrowheads="1"/>
          </p:cNvPicPr>
          <p:nvPr/>
        </p:nvPicPr>
        <p:blipFill>
          <a:blip r:embed="rId5" cstate="print"/>
          <a:srcRect/>
          <a:stretch>
            <a:fillRect/>
          </a:stretch>
        </p:blipFill>
        <p:spPr bwMode="auto">
          <a:xfrm>
            <a:off x="2366963" y="3695703"/>
            <a:ext cx="4386262" cy="2995613"/>
          </a:xfrm>
          <a:prstGeom prst="rect">
            <a:avLst/>
          </a:prstGeom>
          <a:noFill/>
          <a:ln w="9525">
            <a:noFill/>
            <a:miter lim="800000"/>
            <a:headEnd/>
            <a:tailEnd/>
          </a:ln>
        </p:spPr>
      </p:pic>
      <p:pic>
        <p:nvPicPr>
          <p:cNvPr id="2056" name="Picture 19" descr="Logo_SD_couleur"/>
          <p:cNvPicPr preferRelativeResize="0">
            <a:picLocks noChangeAspect="1" noChangeArrowheads="1"/>
          </p:cNvPicPr>
          <p:nvPr/>
        </p:nvPicPr>
        <p:blipFill>
          <a:blip r:embed="rId6" cstate="print"/>
          <a:srcRect/>
          <a:stretch>
            <a:fillRect/>
          </a:stretch>
        </p:blipFill>
        <p:spPr bwMode="auto">
          <a:xfrm>
            <a:off x="98428" y="47625"/>
            <a:ext cx="849313" cy="819150"/>
          </a:xfrm>
          <a:prstGeom prst="rect">
            <a:avLst/>
          </a:prstGeom>
          <a:noFill/>
          <a:ln w="9525">
            <a:noFill/>
            <a:miter lim="800000"/>
            <a:headEnd/>
            <a:tailEnd/>
          </a:ln>
        </p:spPr>
      </p:pic>
      <p:pic>
        <p:nvPicPr>
          <p:cNvPr id="2057" name="Picture 20"/>
          <p:cNvPicPr>
            <a:picLocks noChangeAspect="1" noChangeArrowheads="1"/>
          </p:cNvPicPr>
          <p:nvPr/>
        </p:nvPicPr>
        <p:blipFill>
          <a:blip r:embed="rId7" cstate="print"/>
          <a:srcRect/>
          <a:stretch>
            <a:fillRect/>
          </a:stretch>
        </p:blipFill>
        <p:spPr bwMode="auto">
          <a:xfrm>
            <a:off x="7902575" y="26988"/>
            <a:ext cx="928688" cy="842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5"/>
          <p:cNvSpPr txBox="1">
            <a:spLocks noChangeArrowheads="1"/>
          </p:cNvSpPr>
          <p:nvPr/>
        </p:nvSpPr>
        <p:spPr bwMode="auto">
          <a:xfrm>
            <a:off x="1227139" y="-26986"/>
            <a:ext cx="6654800" cy="461653"/>
          </a:xfrm>
          <a:prstGeom prst="rect">
            <a:avLst/>
          </a:prstGeom>
          <a:noFill/>
          <a:ln w="9525">
            <a:noFill/>
            <a:miter lim="800000"/>
            <a:headEnd/>
            <a:tailEnd/>
          </a:ln>
        </p:spPr>
        <p:txBody>
          <a:bodyPr lIns="91428" tIns="45714" rIns="91428" bIns="45714">
            <a:spAutoFit/>
          </a:bodyPr>
          <a:lstStyle/>
          <a:p>
            <a:pPr algn="ctr" fontAlgn="base">
              <a:spcBef>
                <a:spcPct val="50000"/>
              </a:spcBef>
              <a:spcAft>
                <a:spcPct val="0"/>
              </a:spcAft>
            </a:pPr>
            <a:r>
              <a:rPr lang="fr-FR" sz="2400" b="1" dirty="0" err="1">
                <a:solidFill>
                  <a:srgbClr val="3333FF"/>
                </a:solidFill>
              </a:rPr>
              <a:t>Status</a:t>
            </a:r>
            <a:r>
              <a:rPr lang="fr-FR" sz="2400" b="1" dirty="0">
                <a:solidFill>
                  <a:srgbClr val="3333FF"/>
                </a:solidFill>
              </a:rPr>
              <a:t> of the Kerguelen radar</a:t>
            </a:r>
          </a:p>
        </p:txBody>
      </p:sp>
      <p:sp>
        <p:nvSpPr>
          <p:cNvPr id="3075" name="Rectangle 6"/>
          <p:cNvSpPr>
            <a:spLocks noChangeArrowheads="1"/>
          </p:cNvSpPr>
          <p:nvPr/>
        </p:nvSpPr>
        <p:spPr bwMode="auto">
          <a:xfrm>
            <a:off x="46038" y="523876"/>
            <a:ext cx="5249862" cy="1691220"/>
          </a:xfrm>
          <a:prstGeom prst="rect">
            <a:avLst/>
          </a:prstGeom>
          <a:noFill/>
          <a:ln w="9525">
            <a:noFill/>
            <a:miter lim="800000"/>
            <a:headEnd/>
            <a:tailEnd/>
          </a:ln>
        </p:spPr>
        <p:txBody>
          <a:bodyPr lIns="91428" tIns="45714" rIns="91428" bIns="45714">
            <a:spAutoFit/>
          </a:bodyPr>
          <a:lstStyle/>
          <a:p>
            <a:pPr fontAlgn="base">
              <a:spcBef>
                <a:spcPct val="30000"/>
              </a:spcBef>
              <a:spcAft>
                <a:spcPct val="0"/>
              </a:spcAft>
            </a:pPr>
            <a:r>
              <a:rPr lang="en-US" sz="1700" dirty="0">
                <a:solidFill>
                  <a:srgbClr val="000000"/>
                </a:solidFill>
              </a:rPr>
              <a:t>- Installation in 1999/2000 by France and Italy </a:t>
            </a:r>
          </a:p>
          <a:p>
            <a:pPr fontAlgn="base">
              <a:spcBef>
                <a:spcPct val="30000"/>
              </a:spcBef>
              <a:spcAft>
                <a:spcPct val="0"/>
              </a:spcAft>
            </a:pPr>
            <a:r>
              <a:rPr lang="en-US" sz="1700" dirty="0">
                <a:solidFill>
                  <a:srgbClr val="000000"/>
                </a:solidFill>
              </a:rPr>
              <a:t>- Operations by LPC2E (France) with help of IPEV</a:t>
            </a:r>
          </a:p>
          <a:p>
            <a:pPr fontAlgn="base">
              <a:spcBef>
                <a:spcPct val="30000"/>
              </a:spcBef>
              <a:spcAft>
                <a:spcPct val="0"/>
              </a:spcAft>
              <a:buFontTx/>
              <a:buChar char="-"/>
            </a:pPr>
            <a:r>
              <a:rPr lang="en-US" sz="1700" dirty="0">
                <a:solidFill>
                  <a:srgbClr val="000000"/>
                </a:solidFill>
              </a:rPr>
              <a:t> Last maintenance during Southern Summer 2009/2010 (S. </a:t>
            </a:r>
            <a:r>
              <a:rPr lang="en-US" sz="1700" dirty="0" err="1">
                <a:solidFill>
                  <a:srgbClr val="000000"/>
                </a:solidFill>
              </a:rPr>
              <a:t>Chevrier</a:t>
            </a:r>
            <a:r>
              <a:rPr lang="en-US" sz="1700" dirty="0">
                <a:solidFill>
                  <a:srgbClr val="000000"/>
                </a:solidFill>
              </a:rPr>
              <a:t> and G. Chalumeau) </a:t>
            </a:r>
          </a:p>
          <a:p>
            <a:pPr fontAlgn="base">
              <a:spcBef>
                <a:spcPct val="30000"/>
              </a:spcBef>
              <a:spcAft>
                <a:spcPct val="0"/>
              </a:spcAft>
            </a:pPr>
            <a:r>
              <a:rPr lang="en-US" dirty="0">
                <a:solidFill>
                  <a:srgbClr val="000000"/>
                </a:solidFill>
              </a:rPr>
              <a:t>-&gt; </a:t>
            </a:r>
            <a:r>
              <a:rPr lang="en-US" b="1" dirty="0">
                <a:solidFill>
                  <a:srgbClr val="000000"/>
                </a:solidFill>
              </a:rPr>
              <a:t>Operational </a:t>
            </a:r>
            <a:endParaRPr lang="en-US" dirty="0">
              <a:solidFill>
                <a:srgbClr val="000000"/>
              </a:solidFill>
            </a:endParaRPr>
          </a:p>
        </p:txBody>
      </p:sp>
      <p:pic>
        <p:nvPicPr>
          <p:cNvPr id="3076" name="Picture 8" descr="DSCF3697"/>
          <p:cNvPicPr>
            <a:picLocks noChangeAspect="1" noChangeArrowheads="1"/>
          </p:cNvPicPr>
          <p:nvPr/>
        </p:nvPicPr>
        <p:blipFill>
          <a:blip r:embed="rId3" cstate="print"/>
          <a:srcRect b="12918"/>
          <a:stretch>
            <a:fillRect/>
          </a:stretch>
        </p:blipFill>
        <p:spPr bwMode="auto">
          <a:xfrm>
            <a:off x="5384800" y="412750"/>
            <a:ext cx="3702050" cy="2419350"/>
          </a:xfrm>
          <a:prstGeom prst="rect">
            <a:avLst/>
          </a:prstGeom>
          <a:noFill/>
          <a:ln w="9525">
            <a:noFill/>
            <a:miter lim="800000"/>
            <a:headEnd/>
            <a:tailEnd/>
          </a:ln>
        </p:spPr>
      </p:pic>
      <p:sp>
        <p:nvSpPr>
          <p:cNvPr id="3077" name="Rectangle 11"/>
          <p:cNvSpPr>
            <a:spLocks noChangeArrowheads="1"/>
          </p:cNvSpPr>
          <p:nvPr/>
        </p:nvSpPr>
        <p:spPr bwMode="auto">
          <a:xfrm>
            <a:off x="-39685" y="2351088"/>
            <a:ext cx="9309101" cy="4570470"/>
          </a:xfrm>
          <a:prstGeom prst="rect">
            <a:avLst/>
          </a:prstGeom>
          <a:noFill/>
          <a:ln w="9525">
            <a:noFill/>
            <a:miter lim="800000"/>
            <a:headEnd/>
            <a:tailEnd/>
          </a:ln>
        </p:spPr>
        <p:txBody>
          <a:bodyPr lIns="91428" tIns="45714" rIns="91428" bIns="45714">
            <a:spAutoFit/>
          </a:bodyPr>
          <a:lstStyle/>
          <a:p>
            <a:pPr fontAlgn="base">
              <a:spcBef>
                <a:spcPct val="0"/>
              </a:spcBef>
              <a:spcAft>
                <a:spcPct val="0"/>
              </a:spcAft>
            </a:pPr>
            <a:r>
              <a:rPr lang="en-US" sz="1700" b="1" i="1" dirty="0">
                <a:solidFill>
                  <a:srgbClr val="000000"/>
                </a:solidFill>
              </a:rPr>
              <a:t>* Summary of 2010-2011 activity</a:t>
            </a:r>
            <a:endParaRPr lang="en-US" sz="1700" dirty="0">
              <a:solidFill>
                <a:srgbClr val="000000"/>
              </a:solidFill>
            </a:endParaRPr>
          </a:p>
          <a:p>
            <a:pPr fontAlgn="base">
              <a:spcBef>
                <a:spcPct val="0"/>
              </a:spcBef>
              <a:spcAft>
                <a:spcPct val="0"/>
              </a:spcAft>
            </a:pPr>
            <a:r>
              <a:rPr lang="en-US" sz="1700" i="1" dirty="0">
                <a:solidFill>
                  <a:srgbClr val="000000"/>
                </a:solidFill>
              </a:rPr>
              <a:t>Electronics</a:t>
            </a:r>
          </a:p>
          <a:p>
            <a:pPr fontAlgn="base">
              <a:spcBef>
                <a:spcPct val="0"/>
              </a:spcBef>
              <a:spcAft>
                <a:spcPct val="0"/>
              </a:spcAft>
            </a:pPr>
            <a:r>
              <a:rPr lang="en-US" sz="1700" dirty="0">
                <a:solidFill>
                  <a:srgbClr val="000000"/>
                </a:solidFill>
              </a:rPr>
              <a:t>After the last maintenance, all 16 TX were operating</a:t>
            </a:r>
          </a:p>
          <a:p>
            <a:pPr fontAlgn="base">
              <a:spcBef>
                <a:spcPct val="0"/>
              </a:spcBef>
              <a:spcAft>
                <a:spcPct val="0"/>
              </a:spcAft>
            </a:pPr>
            <a:r>
              <a:rPr lang="en-US" sz="1700" dirty="0">
                <a:solidFill>
                  <a:srgbClr val="000000"/>
                </a:solidFill>
              </a:rPr>
              <a:t>However due to TX’s oldness, already 2 of them have stopped working, and another one starts failing</a:t>
            </a:r>
          </a:p>
          <a:p>
            <a:pPr fontAlgn="base">
              <a:lnSpc>
                <a:spcPts val="600"/>
              </a:lnSpc>
              <a:spcBef>
                <a:spcPct val="0"/>
              </a:spcBef>
              <a:spcAft>
                <a:spcPct val="0"/>
              </a:spcAft>
            </a:pPr>
            <a:endParaRPr lang="en-US" sz="1700" dirty="0">
              <a:solidFill>
                <a:srgbClr val="000000"/>
              </a:solidFill>
            </a:endParaRPr>
          </a:p>
          <a:p>
            <a:pPr fontAlgn="base">
              <a:spcBef>
                <a:spcPct val="0"/>
              </a:spcBef>
              <a:spcAft>
                <a:spcPct val="0"/>
              </a:spcAft>
            </a:pPr>
            <a:r>
              <a:rPr lang="en-US" sz="1700" b="1" i="1" dirty="0">
                <a:solidFill>
                  <a:srgbClr val="000000"/>
                </a:solidFill>
              </a:rPr>
              <a:t>Solution :</a:t>
            </a:r>
          </a:p>
          <a:p>
            <a:pPr fontAlgn="base">
              <a:spcBef>
                <a:spcPct val="0"/>
              </a:spcBef>
              <a:spcAft>
                <a:spcPct val="0"/>
              </a:spcAft>
              <a:buFontTx/>
              <a:buChar char="-"/>
            </a:pPr>
            <a:r>
              <a:rPr lang="en-US" sz="1700" dirty="0">
                <a:solidFill>
                  <a:srgbClr val="000000"/>
                </a:solidFill>
              </a:rPr>
              <a:t> 2 old TX have been repaired, and 2 new TX have been built by the Leicester University team</a:t>
            </a:r>
          </a:p>
          <a:p>
            <a:pPr fontAlgn="base">
              <a:spcBef>
                <a:spcPct val="0"/>
              </a:spcBef>
              <a:spcAft>
                <a:spcPct val="0"/>
              </a:spcAft>
              <a:buFontTx/>
              <a:buChar char="-"/>
            </a:pPr>
            <a:r>
              <a:rPr lang="en-US" sz="1700" dirty="0">
                <a:solidFill>
                  <a:srgbClr val="000000"/>
                </a:solidFill>
              </a:rPr>
              <a:t> all 4 should be sent to Kerguelen as soon as possible</a:t>
            </a:r>
          </a:p>
          <a:p>
            <a:pPr fontAlgn="base">
              <a:spcBef>
                <a:spcPct val="0"/>
              </a:spcBef>
              <a:spcAft>
                <a:spcPct val="0"/>
              </a:spcAft>
            </a:pPr>
            <a:endParaRPr lang="en-US" sz="1700" dirty="0">
              <a:solidFill>
                <a:srgbClr val="000000"/>
              </a:solidFill>
            </a:endParaRPr>
          </a:p>
          <a:p>
            <a:pPr fontAlgn="base">
              <a:spcBef>
                <a:spcPct val="0"/>
              </a:spcBef>
              <a:spcAft>
                <a:spcPct val="0"/>
              </a:spcAft>
            </a:pPr>
            <a:r>
              <a:rPr lang="en-US" sz="1700" i="1" dirty="0">
                <a:solidFill>
                  <a:srgbClr val="000000"/>
                </a:solidFill>
              </a:rPr>
              <a:t>Problem with data transfer</a:t>
            </a:r>
          </a:p>
          <a:p>
            <a:pPr fontAlgn="base">
              <a:spcBef>
                <a:spcPct val="0"/>
              </a:spcBef>
              <a:spcAft>
                <a:spcPct val="0"/>
              </a:spcAft>
            </a:pPr>
            <a:r>
              <a:rPr lang="en-US" sz="1700" dirty="0">
                <a:solidFill>
                  <a:srgbClr val="000000"/>
                </a:solidFill>
              </a:rPr>
              <a:t>After the last maintenance and the computers replacement, data files are now too large to be sent by satellite communication.</a:t>
            </a:r>
          </a:p>
          <a:p>
            <a:pPr fontAlgn="base">
              <a:lnSpc>
                <a:spcPts val="600"/>
              </a:lnSpc>
              <a:spcBef>
                <a:spcPct val="0"/>
              </a:spcBef>
              <a:spcAft>
                <a:spcPct val="0"/>
              </a:spcAft>
            </a:pPr>
            <a:endParaRPr lang="en-US" sz="1700" dirty="0">
              <a:solidFill>
                <a:srgbClr val="000000"/>
              </a:solidFill>
            </a:endParaRPr>
          </a:p>
          <a:p>
            <a:pPr fontAlgn="base">
              <a:spcBef>
                <a:spcPct val="0"/>
              </a:spcBef>
              <a:spcAft>
                <a:spcPct val="0"/>
              </a:spcAft>
            </a:pPr>
            <a:r>
              <a:rPr lang="en-US" sz="1700" b="1" i="1" dirty="0">
                <a:solidFill>
                  <a:srgbClr val="000000"/>
                </a:solidFill>
              </a:rPr>
              <a:t>Solution :</a:t>
            </a:r>
          </a:p>
          <a:p>
            <a:pPr fontAlgn="base">
              <a:spcBef>
                <a:spcPct val="0"/>
              </a:spcBef>
              <a:spcAft>
                <a:spcPct val="0"/>
              </a:spcAft>
              <a:buFontTx/>
              <a:buChar char="-"/>
            </a:pPr>
            <a:r>
              <a:rPr lang="en-US" sz="1700" dirty="0">
                <a:solidFill>
                  <a:srgbClr val="000000"/>
                </a:solidFill>
              </a:rPr>
              <a:t> all </a:t>
            </a:r>
            <a:r>
              <a:rPr lang="en-US" sz="1700" dirty="0" err="1">
                <a:solidFill>
                  <a:srgbClr val="000000"/>
                </a:solidFill>
              </a:rPr>
              <a:t>fitacf</a:t>
            </a:r>
            <a:r>
              <a:rPr lang="en-US" sz="1700" dirty="0">
                <a:solidFill>
                  <a:srgbClr val="000000"/>
                </a:solidFill>
              </a:rPr>
              <a:t> files and </a:t>
            </a:r>
            <a:r>
              <a:rPr lang="en-US" sz="1700" dirty="0" err="1">
                <a:solidFill>
                  <a:srgbClr val="000000"/>
                </a:solidFill>
              </a:rPr>
              <a:t>rawacf</a:t>
            </a:r>
            <a:r>
              <a:rPr lang="en-US" sz="1700" dirty="0">
                <a:solidFill>
                  <a:srgbClr val="000000"/>
                </a:solidFill>
              </a:rPr>
              <a:t> files for the 02:00-10:00 UT period (cusp) are sent by satellite communication</a:t>
            </a:r>
          </a:p>
          <a:p>
            <a:pPr fontAlgn="base">
              <a:spcBef>
                <a:spcPct val="0"/>
              </a:spcBef>
              <a:spcAft>
                <a:spcPct val="0"/>
              </a:spcAft>
              <a:buFontTx/>
              <a:buChar char="-"/>
            </a:pPr>
            <a:r>
              <a:rPr lang="en-US" sz="1700" dirty="0">
                <a:solidFill>
                  <a:srgbClr val="000000"/>
                </a:solidFill>
              </a:rPr>
              <a:t> all </a:t>
            </a:r>
            <a:r>
              <a:rPr lang="en-US" sz="1700" dirty="0" err="1">
                <a:solidFill>
                  <a:srgbClr val="000000"/>
                </a:solidFill>
              </a:rPr>
              <a:t>rawacf</a:t>
            </a:r>
            <a:r>
              <a:rPr lang="en-US" sz="1700" dirty="0">
                <a:solidFill>
                  <a:srgbClr val="000000"/>
                </a:solidFill>
              </a:rPr>
              <a:t> files are copied on hard drives and shipped back 3-4 times per year</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5"/>
          <p:cNvSpPr txBox="1">
            <a:spLocks noChangeArrowheads="1"/>
          </p:cNvSpPr>
          <p:nvPr/>
        </p:nvSpPr>
        <p:spPr bwMode="auto">
          <a:xfrm>
            <a:off x="1241425" y="41276"/>
            <a:ext cx="6654800" cy="468097"/>
          </a:xfrm>
          <a:prstGeom prst="rect">
            <a:avLst/>
          </a:prstGeom>
          <a:noFill/>
          <a:ln w="9525">
            <a:noFill/>
            <a:miter lim="800000"/>
            <a:headEnd/>
            <a:tailEnd/>
          </a:ln>
        </p:spPr>
        <p:txBody>
          <a:bodyPr lIns="91428" tIns="45714" rIns="91428" bIns="45714">
            <a:spAutoFit/>
          </a:bodyPr>
          <a:lstStyle/>
          <a:p>
            <a:pPr algn="ctr" fontAlgn="base">
              <a:spcBef>
                <a:spcPct val="50000"/>
              </a:spcBef>
              <a:spcAft>
                <a:spcPct val="0"/>
              </a:spcAft>
            </a:pPr>
            <a:r>
              <a:rPr lang="fr-FR" sz="2400" b="1" dirty="0">
                <a:solidFill>
                  <a:srgbClr val="3333FF"/>
                </a:solidFill>
              </a:rPr>
              <a:t>French participation to the Dôme C radars</a:t>
            </a:r>
          </a:p>
        </p:txBody>
      </p:sp>
      <p:sp>
        <p:nvSpPr>
          <p:cNvPr id="4099" name="Rectangle 6"/>
          <p:cNvSpPr>
            <a:spLocks noChangeArrowheads="1"/>
          </p:cNvSpPr>
          <p:nvPr/>
        </p:nvSpPr>
        <p:spPr bwMode="auto">
          <a:xfrm>
            <a:off x="26988" y="774704"/>
            <a:ext cx="9102725" cy="1034117"/>
          </a:xfrm>
          <a:prstGeom prst="rect">
            <a:avLst/>
          </a:prstGeom>
          <a:noFill/>
          <a:ln w="9525">
            <a:noFill/>
            <a:miter lim="800000"/>
            <a:headEnd/>
            <a:tailEnd/>
          </a:ln>
        </p:spPr>
        <p:txBody>
          <a:bodyPr lIns="91428" tIns="45714" rIns="91428" bIns="45714">
            <a:spAutoFit/>
          </a:bodyPr>
          <a:lstStyle/>
          <a:p>
            <a:pPr fontAlgn="base">
              <a:spcBef>
                <a:spcPct val="30000"/>
              </a:spcBef>
              <a:spcAft>
                <a:spcPct val="0"/>
              </a:spcAft>
            </a:pPr>
            <a:r>
              <a:rPr lang="en-US" sz="1700" dirty="0">
                <a:solidFill>
                  <a:srgbClr val="000000"/>
                </a:solidFill>
              </a:rPr>
              <a:t>- Installation of the 1</a:t>
            </a:r>
            <a:r>
              <a:rPr lang="en-US" sz="1700" baseline="30000" dirty="0">
                <a:solidFill>
                  <a:srgbClr val="000000"/>
                </a:solidFill>
              </a:rPr>
              <a:t>st</a:t>
            </a:r>
            <a:r>
              <a:rPr lang="en-US" sz="1700" dirty="0">
                <a:solidFill>
                  <a:srgbClr val="000000"/>
                </a:solidFill>
              </a:rPr>
              <a:t> radar by Italy and France planned in 2012/2013</a:t>
            </a:r>
          </a:p>
          <a:p>
            <a:pPr fontAlgn="base">
              <a:spcBef>
                <a:spcPct val="30000"/>
              </a:spcBef>
              <a:spcAft>
                <a:spcPct val="0"/>
              </a:spcAft>
              <a:buFontTx/>
              <a:buChar char="-"/>
            </a:pPr>
            <a:r>
              <a:rPr lang="en-US" sz="1700" dirty="0">
                <a:solidFill>
                  <a:srgbClr val="000000"/>
                </a:solidFill>
              </a:rPr>
              <a:t> Operations by IFSI (Italy) with help of PNRA</a:t>
            </a:r>
          </a:p>
          <a:p>
            <a:pPr fontAlgn="base">
              <a:spcBef>
                <a:spcPct val="30000"/>
              </a:spcBef>
              <a:spcAft>
                <a:spcPct val="0"/>
              </a:spcAft>
            </a:pPr>
            <a:endParaRPr lang="en-US" sz="1700" dirty="0">
              <a:solidFill>
                <a:srgbClr val="000000"/>
              </a:solidFill>
            </a:endParaRPr>
          </a:p>
        </p:txBody>
      </p:sp>
      <p:pic>
        <p:nvPicPr>
          <p:cNvPr id="4100" name="Image 3" descr="IMG_7423.jpg"/>
          <p:cNvPicPr>
            <a:picLocks noChangeAspect="1"/>
          </p:cNvPicPr>
          <p:nvPr/>
        </p:nvPicPr>
        <p:blipFill>
          <a:blip r:embed="rId2" cstate="print"/>
          <a:srcRect/>
          <a:stretch>
            <a:fillRect/>
          </a:stretch>
        </p:blipFill>
        <p:spPr bwMode="auto">
          <a:xfrm>
            <a:off x="4567238" y="2008191"/>
            <a:ext cx="4506912" cy="3381375"/>
          </a:xfrm>
          <a:prstGeom prst="rect">
            <a:avLst/>
          </a:prstGeom>
          <a:noFill/>
          <a:ln w="9525">
            <a:noFill/>
            <a:miter lim="800000"/>
            <a:headEnd/>
            <a:tailEnd/>
          </a:ln>
        </p:spPr>
      </p:pic>
      <p:sp>
        <p:nvSpPr>
          <p:cNvPr id="4101" name="Rectangle 4"/>
          <p:cNvSpPr>
            <a:spLocks noChangeArrowheads="1"/>
          </p:cNvSpPr>
          <p:nvPr/>
        </p:nvSpPr>
        <p:spPr bwMode="auto">
          <a:xfrm>
            <a:off x="55566" y="1955803"/>
            <a:ext cx="4695825" cy="4494213"/>
          </a:xfrm>
          <a:prstGeom prst="rect">
            <a:avLst/>
          </a:prstGeom>
          <a:noFill/>
          <a:ln w="9525">
            <a:noFill/>
            <a:miter lim="800000"/>
            <a:headEnd/>
            <a:tailEnd/>
          </a:ln>
        </p:spPr>
        <p:txBody>
          <a:bodyPr lIns="91428" tIns="45714" rIns="91428" bIns="45714">
            <a:spAutoFit/>
          </a:bodyPr>
          <a:lstStyle/>
          <a:p>
            <a:pPr fontAlgn="base">
              <a:spcBef>
                <a:spcPct val="30000"/>
              </a:spcBef>
              <a:spcAft>
                <a:spcPts val="600"/>
              </a:spcAft>
            </a:pPr>
            <a:r>
              <a:rPr lang="en-US" b="1" i="1" dirty="0">
                <a:solidFill>
                  <a:srgbClr val="000000"/>
                </a:solidFill>
              </a:rPr>
              <a:t>French side:</a:t>
            </a:r>
          </a:p>
          <a:p>
            <a:pPr fontAlgn="base">
              <a:spcBef>
                <a:spcPct val="30000"/>
              </a:spcBef>
              <a:spcAft>
                <a:spcPts val="600"/>
              </a:spcAft>
            </a:pPr>
            <a:r>
              <a:rPr lang="en-US" dirty="0">
                <a:solidFill>
                  <a:srgbClr val="000000"/>
                </a:solidFill>
              </a:rPr>
              <a:t>- Assembly plan of the mechanical part of the radar antennas: ready</a:t>
            </a:r>
          </a:p>
          <a:p>
            <a:pPr fontAlgn="base">
              <a:spcBef>
                <a:spcPct val="30000"/>
              </a:spcBef>
              <a:spcAft>
                <a:spcPts val="600"/>
              </a:spcAft>
              <a:buFontTx/>
              <a:buChar char="-"/>
            </a:pPr>
            <a:r>
              <a:rPr lang="en-US" dirty="0">
                <a:solidFill>
                  <a:srgbClr val="000000"/>
                </a:solidFill>
              </a:rPr>
              <a:t> Testing the assembly of 3 antennas at LPC2E</a:t>
            </a:r>
          </a:p>
          <a:p>
            <a:pPr fontAlgn="base">
              <a:spcBef>
                <a:spcPct val="30000"/>
              </a:spcBef>
              <a:spcAft>
                <a:spcPts val="600"/>
              </a:spcAft>
              <a:buFontTx/>
              <a:buChar char="-"/>
            </a:pPr>
            <a:r>
              <a:rPr lang="en-US" dirty="0">
                <a:solidFill>
                  <a:srgbClr val="000000"/>
                </a:solidFill>
              </a:rPr>
              <a:t> Conditioning of the </a:t>
            </a:r>
            <a:r>
              <a:rPr lang="en-US" dirty="0" err="1">
                <a:solidFill>
                  <a:srgbClr val="000000"/>
                </a:solidFill>
              </a:rPr>
              <a:t>baluns</a:t>
            </a:r>
            <a:r>
              <a:rPr lang="en-US" dirty="0">
                <a:solidFill>
                  <a:srgbClr val="000000"/>
                </a:solidFill>
              </a:rPr>
              <a:t> and resistor boxes for the 2 radars</a:t>
            </a:r>
          </a:p>
          <a:p>
            <a:pPr fontAlgn="base">
              <a:spcBef>
                <a:spcPct val="30000"/>
              </a:spcBef>
              <a:spcAft>
                <a:spcPts val="600"/>
              </a:spcAft>
              <a:buFontTx/>
              <a:buChar char="-"/>
            </a:pPr>
            <a:r>
              <a:rPr lang="en-US" dirty="0">
                <a:solidFill>
                  <a:srgbClr val="000000"/>
                </a:solidFill>
              </a:rPr>
              <a:t> Ordering the computing system for the 2 radars at Saskatchewan University</a:t>
            </a:r>
          </a:p>
          <a:p>
            <a:pPr fontAlgn="base">
              <a:spcBef>
                <a:spcPct val="30000"/>
              </a:spcBef>
              <a:spcAft>
                <a:spcPts val="600"/>
              </a:spcAft>
              <a:buFontTx/>
              <a:buChar char="-"/>
            </a:pPr>
            <a:r>
              <a:rPr lang="en-US" b="1" i="1" dirty="0">
                <a:solidFill>
                  <a:srgbClr val="000000"/>
                </a:solidFill>
              </a:rPr>
              <a:t> </a:t>
            </a:r>
            <a:r>
              <a:rPr lang="en-US" b="1" i="1" dirty="0" err="1">
                <a:solidFill>
                  <a:srgbClr val="000000"/>
                </a:solidFill>
              </a:rPr>
              <a:t>Dôme</a:t>
            </a:r>
            <a:r>
              <a:rPr lang="en-US" b="1" i="1" dirty="0">
                <a:solidFill>
                  <a:srgbClr val="000000"/>
                </a:solidFill>
              </a:rPr>
              <a:t> C mission end of 2011: </a:t>
            </a:r>
            <a:r>
              <a:rPr lang="en-US" dirty="0">
                <a:solidFill>
                  <a:srgbClr val="000000"/>
                </a:solidFill>
              </a:rPr>
              <a:t/>
            </a:r>
            <a:br>
              <a:rPr lang="en-US" dirty="0">
                <a:solidFill>
                  <a:srgbClr val="000000"/>
                </a:solidFill>
              </a:rPr>
            </a:br>
            <a:r>
              <a:rPr lang="en-US" dirty="0" err="1">
                <a:solidFill>
                  <a:srgbClr val="000000"/>
                </a:solidFill>
              </a:rPr>
              <a:t>Stéphane</a:t>
            </a:r>
            <a:r>
              <a:rPr lang="en-US" dirty="0">
                <a:solidFill>
                  <a:srgbClr val="000000"/>
                </a:solidFill>
              </a:rPr>
              <a:t> </a:t>
            </a:r>
            <a:r>
              <a:rPr lang="en-US" dirty="0" err="1">
                <a:solidFill>
                  <a:srgbClr val="000000"/>
                </a:solidFill>
              </a:rPr>
              <a:t>Chevrier</a:t>
            </a:r>
            <a:r>
              <a:rPr lang="en-US" dirty="0">
                <a:solidFill>
                  <a:srgbClr val="000000"/>
                </a:solidFill>
              </a:rPr>
              <a:t> and </a:t>
            </a:r>
            <a:r>
              <a:rPr lang="en-US" dirty="0" err="1">
                <a:solidFill>
                  <a:srgbClr val="000000"/>
                </a:solidFill>
              </a:rPr>
              <a:t>Frédéric</a:t>
            </a:r>
            <a:r>
              <a:rPr lang="en-US" dirty="0">
                <a:solidFill>
                  <a:srgbClr val="000000"/>
                </a:solidFill>
              </a:rPr>
              <a:t> </a:t>
            </a:r>
            <a:r>
              <a:rPr lang="en-US" dirty="0" err="1">
                <a:solidFill>
                  <a:srgbClr val="000000"/>
                </a:solidFill>
              </a:rPr>
              <a:t>Savoie</a:t>
            </a:r>
            <a:r>
              <a:rPr lang="en-US" dirty="0">
                <a:solidFill>
                  <a:srgbClr val="000000"/>
                </a:solidFill>
              </a:rPr>
              <a:t>  will spend 2 weeks at </a:t>
            </a:r>
            <a:r>
              <a:rPr lang="en-US" dirty="0" err="1">
                <a:solidFill>
                  <a:srgbClr val="000000"/>
                </a:solidFill>
              </a:rPr>
              <a:t>Dôme</a:t>
            </a:r>
            <a:r>
              <a:rPr lang="en-US" dirty="0">
                <a:solidFill>
                  <a:srgbClr val="000000"/>
                </a:solidFill>
              </a:rPr>
              <a:t> C to verify the radar equipment, already on-site since 2007</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p:cNvSpPr>
            <a:spLocks noGrp="1" noChangeArrowheads="1"/>
          </p:cNvSpPr>
          <p:nvPr>
            <p:ph type="title"/>
          </p:nvPr>
        </p:nvSpPr>
        <p:spPr/>
        <p:txBody>
          <a:bodyPr/>
          <a:lstStyle/>
          <a:p>
            <a:r>
              <a:rPr lang="en-GB" b="0" dirty="0" smtClean="0"/>
              <a:t>CUTLASS Future Funding</a:t>
            </a:r>
            <a:endParaRPr lang="en-US" b="0" dirty="0"/>
          </a:p>
        </p:txBody>
      </p:sp>
      <p:sp>
        <p:nvSpPr>
          <p:cNvPr id="313347" name="Rectangle 3"/>
          <p:cNvSpPr>
            <a:spLocks noGrp="1" noChangeArrowheads="1"/>
          </p:cNvSpPr>
          <p:nvPr>
            <p:ph type="body" idx="1"/>
          </p:nvPr>
        </p:nvSpPr>
        <p:spPr>
          <a:xfrm>
            <a:off x="685800" y="1484784"/>
            <a:ext cx="4390256" cy="4114800"/>
          </a:xfrm>
        </p:spPr>
        <p:txBody>
          <a:bodyPr/>
          <a:lstStyle/>
          <a:p>
            <a:pPr>
              <a:lnSpc>
                <a:spcPct val="80000"/>
              </a:lnSpc>
              <a:buSzPct val="150000"/>
            </a:pPr>
            <a:r>
              <a:rPr lang="en-GB" sz="1800" dirty="0" smtClean="0"/>
              <a:t>Since the last meeting we had one proposal unfunded last year and submitted to further proposals which have been/are being considered </a:t>
            </a:r>
          </a:p>
          <a:p>
            <a:pPr>
              <a:lnSpc>
                <a:spcPct val="80000"/>
              </a:lnSpc>
              <a:buSzPct val="150000"/>
            </a:pPr>
            <a:r>
              <a:rPr lang="en-GB" sz="1800" dirty="0" smtClean="0"/>
              <a:t>One of these two proposals, to the NERC Arctic Programme, was unfunded</a:t>
            </a:r>
          </a:p>
          <a:p>
            <a:pPr>
              <a:lnSpc>
                <a:spcPct val="80000"/>
              </a:lnSpc>
              <a:buSzPct val="150000"/>
            </a:pPr>
            <a:r>
              <a:rPr lang="en-GB" sz="1800" dirty="0" smtClean="0"/>
              <a:t>Other grant, to the NERC Responsive Mode call, is still being considered and we will know the outcome in July 2011</a:t>
            </a:r>
          </a:p>
          <a:p>
            <a:pPr>
              <a:lnSpc>
                <a:spcPct val="80000"/>
              </a:lnSpc>
              <a:buSzPct val="150000"/>
            </a:pPr>
            <a:r>
              <a:rPr lang="en-GB" sz="1800" dirty="0" smtClean="0"/>
              <a:t>Currently operations (site rental, telecoms, electricity) are funded through group resources</a:t>
            </a:r>
          </a:p>
          <a:p>
            <a:pPr>
              <a:lnSpc>
                <a:spcPct val="80000"/>
              </a:lnSpc>
              <a:buSzPct val="150000"/>
            </a:pPr>
            <a:r>
              <a:rPr lang="en-GB" sz="1800" dirty="0" smtClean="0"/>
              <a:t>Hermann </a:t>
            </a:r>
            <a:r>
              <a:rPr lang="en-GB" sz="1800" dirty="0" err="1" smtClean="0"/>
              <a:t>Opgenoorth</a:t>
            </a:r>
            <a:r>
              <a:rPr lang="en-GB" sz="1800" dirty="0" smtClean="0"/>
              <a:t> has also submitted a proposal to Swedish research council for support as part of a grant to exploit Swarm data after launch in 2012</a:t>
            </a:r>
          </a:p>
          <a:p>
            <a:pPr>
              <a:lnSpc>
                <a:spcPct val="80000"/>
              </a:lnSpc>
            </a:pPr>
            <a:endParaRPr lang="en-GB" sz="2800" dirty="0" smtClean="0"/>
          </a:p>
        </p:txBody>
      </p:sp>
      <p:pic>
        <p:nvPicPr>
          <p:cNvPr id="5" name="Picture 4" descr="Pykkvibaer_1.jpg"/>
          <p:cNvPicPr>
            <a:picLocks noChangeAspect="1"/>
          </p:cNvPicPr>
          <p:nvPr/>
        </p:nvPicPr>
        <p:blipFill>
          <a:blip r:embed="rId2" cstate="print"/>
          <a:stretch>
            <a:fillRect/>
          </a:stretch>
        </p:blipFill>
        <p:spPr>
          <a:xfrm>
            <a:off x="4985465" y="2222466"/>
            <a:ext cx="4051031" cy="2790710"/>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4"/>
          <p:cNvPicPr>
            <a:picLocks noChangeAspect="1" noChangeArrowheads="1"/>
          </p:cNvPicPr>
          <p:nvPr/>
        </p:nvPicPr>
        <p:blipFill>
          <a:blip r:embed="rId2" cstate="print"/>
          <a:srcRect r="5476"/>
          <a:stretch>
            <a:fillRect/>
          </a:stretch>
        </p:blipFill>
        <p:spPr bwMode="auto">
          <a:xfrm>
            <a:off x="6130925" y="57150"/>
            <a:ext cx="806450" cy="792163"/>
          </a:xfrm>
          <a:prstGeom prst="rect">
            <a:avLst/>
          </a:prstGeom>
          <a:noFill/>
          <a:ln w="9525">
            <a:noFill/>
            <a:miter lim="800000"/>
            <a:headEnd/>
            <a:tailEnd/>
          </a:ln>
        </p:spPr>
      </p:pic>
      <p:sp>
        <p:nvSpPr>
          <p:cNvPr id="2052" name="Rectangle 8"/>
          <p:cNvSpPr>
            <a:spLocks noChangeArrowheads="1"/>
          </p:cNvSpPr>
          <p:nvPr/>
        </p:nvSpPr>
        <p:spPr bwMode="auto">
          <a:xfrm>
            <a:off x="271466" y="1309689"/>
            <a:ext cx="8599487" cy="3693307"/>
          </a:xfrm>
          <a:prstGeom prst="rect">
            <a:avLst/>
          </a:prstGeom>
          <a:noFill/>
          <a:ln w="9525">
            <a:noFill/>
            <a:miter lim="800000"/>
            <a:headEnd/>
            <a:tailEnd/>
          </a:ln>
        </p:spPr>
        <p:txBody>
          <a:bodyPr wrap="square" lIns="91428" tIns="45714" rIns="91428" bIns="45714">
            <a:spAutoFit/>
          </a:bodyPr>
          <a:lstStyle/>
          <a:p>
            <a:pPr marL="342856" indent="-342856" algn="ctr" fontAlgn="base">
              <a:spcBef>
                <a:spcPct val="0"/>
              </a:spcBef>
              <a:spcAft>
                <a:spcPct val="0"/>
              </a:spcAft>
            </a:pPr>
            <a:r>
              <a:rPr lang="en-US" sz="2800" b="1" dirty="0">
                <a:solidFill>
                  <a:srgbClr val="000000"/>
                </a:solidFill>
              </a:rPr>
              <a:t>Status of the </a:t>
            </a:r>
            <a:r>
              <a:rPr lang="en-US" sz="2800" b="1" dirty="0" err="1" smtClean="0">
                <a:solidFill>
                  <a:srgbClr val="000000"/>
                </a:solidFill>
              </a:rPr>
              <a:t>Stokkseyri</a:t>
            </a:r>
            <a:r>
              <a:rPr lang="en-US" sz="2800" b="1" dirty="0" smtClean="0">
                <a:solidFill>
                  <a:srgbClr val="000000"/>
                </a:solidFill>
              </a:rPr>
              <a:t> </a:t>
            </a:r>
            <a:r>
              <a:rPr lang="en-US" sz="2800" b="1" dirty="0" err="1" smtClean="0">
                <a:solidFill>
                  <a:srgbClr val="000000"/>
                </a:solidFill>
              </a:rPr>
              <a:t>SuperDARN</a:t>
            </a:r>
            <a:r>
              <a:rPr lang="en-US" sz="2800" b="1" dirty="0" smtClean="0">
                <a:solidFill>
                  <a:srgbClr val="000000"/>
                </a:solidFill>
              </a:rPr>
              <a:t> </a:t>
            </a:r>
            <a:r>
              <a:rPr lang="en-US" sz="2800" b="1" dirty="0">
                <a:solidFill>
                  <a:srgbClr val="000000"/>
                </a:solidFill>
              </a:rPr>
              <a:t>radar</a:t>
            </a:r>
          </a:p>
          <a:p>
            <a:pPr marL="342856" indent="-342856" algn="ctr" fontAlgn="base">
              <a:spcBef>
                <a:spcPct val="0"/>
              </a:spcBef>
              <a:spcAft>
                <a:spcPct val="0"/>
              </a:spcAft>
            </a:pPr>
            <a:endParaRPr lang="en-US" sz="2400" b="1" dirty="0">
              <a:solidFill>
                <a:srgbClr val="000000"/>
              </a:solidFill>
            </a:endParaRPr>
          </a:p>
          <a:p>
            <a:pPr marL="342856" indent="-342856" algn="ctr" fontAlgn="base">
              <a:spcBef>
                <a:spcPct val="0"/>
              </a:spcBef>
              <a:spcAft>
                <a:spcPct val="0"/>
              </a:spcAft>
            </a:pPr>
            <a:endParaRPr lang="en-US" sz="2400" b="1" dirty="0">
              <a:solidFill>
                <a:srgbClr val="000000"/>
              </a:solidFill>
            </a:endParaRPr>
          </a:p>
          <a:p>
            <a:pPr marL="342856" indent="-342856" algn="ctr" fontAlgn="base">
              <a:spcBef>
                <a:spcPct val="0"/>
              </a:spcBef>
              <a:spcAft>
                <a:spcPct val="0"/>
              </a:spcAft>
              <a:buFontTx/>
              <a:buAutoNum type="alphaUcPeriod"/>
            </a:pPr>
            <a:r>
              <a:rPr lang="en-US" dirty="0" err="1">
                <a:solidFill>
                  <a:srgbClr val="000000"/>
                </a:solidFill>
              </a:rPr>
              <a:t>Marchaudon</a:t>
            </a:r>
            <a:r>
              <a:rPr lang="en-US" dirty="0">
                <a:solidFill>
                  <a:srgbClr val="000000"/>
                </a:solidFill>
              </a:rPr>
              <a:t>, C. </a:t>
            </a:r>
            <a:r>
              <a:rPr lang="en-US" dirty="0" err="1">
                <a:solidFill>
                  <a:srgbClr val="000000"/>
                </a:solidFill>
              </a:rPr>
              <a:t>Hanuise</a:t>
            </a:r>
            <a:r>
              <a:rPr lang="en-US" dirty="0">
                <a:solidFill>
                  <a:srgbClr val="000000"/>
                </a:solidFill>
              </a:rPr>
              <a:t>, S. </a:t>
            </a:r>
            <a:r>
              <a:rPr lang="en-US" dirty="0" err="1">
                <a:solidFill>
                  <a:srgbClr val="000000"/>
                </a:solidFill>
              </a:rPr>
              <a:t>Chevrier</a:t>
            </a:r>
            <a:r>
              <a:rPr lang="en-US" dirty="0">
                <a:solidFill>
                  <a:srgbClr val="000000"/>
                </a:solidFill>
              </a:rPr>
              <a:t>, P. </a:t>
            </a:r>
            <a:r>
              <a:rPr lang="en-US" dirty="0" err="1">
                <a:solidFill>
                  <a:srgbClr val="000000"/>
                </a:solidFill>
              </a:rPr>
              <a:t>Fergeau</a:t>
            </a:r>
            <a:r>
              <a:rPr lang="en-US" dirty="0">
                <a:solidFill>
                  <a:srgbClr val="000000"/>
                </a:solidFill>
              </a:rPr>
              <a:t>, X. </a:t>
            </a:r>
            <a:r>
              <a:rPr lang="en-US" dirty="0" err="1">
                <a:solidFill>
                  <a:srgbClr val="000000"/>
                </a:solidFill>
              </a:rPr>
              <a:t>Vallières</a:t>
            </a:r>
            <a:r>
              <a:rPr lang="en-US" dirty="0">
                <a:solidFill>
                  <a:srgbClr val="000000"/>
                </a:solidFill>
              </a:rPr>
              <a:t>, G. Chalumeau</a:t>
            </a:r>
            <a:endParaRPr lang="en-US" baseline="30000" dirty="0">
              <a:solidFill>
                <a:srgbClr val="000000"/>
              </a:solidFill>
            </a:endParaRPr>
          </a:p>
          <a:p>
            <a:pPr marL="342856" indent="-342856" algn="ctr" fontAlgn="base">
              <a:spcBef>
                <a:spcPct val="0"/>
              </a:spcBef>
              <a:spcAft>
                <a:spcPct val="0"/>
              </a:spcAft>
            </a:pPr>
            <a:endParaRPr lang="en-US" dirty="0">
              <a:solidFill>
                <a:srgbClr val="000000"/>
              </a:solidFill>
            </a:endParaRPr>
          </a:p>
          <a:p>
            <a:pPr marL="342856" indent="-342856" algn="ctr" fontAlgn="base">
              <a:spcBef>
                <a:spcPct val="0"/>
              </a:spcBef>
              <a:spcAft>
                <a:spcPct val="0"/>
              </a:spcAft>
            </a:pPr>
            <a:r>
              <a:rPr lang="en-US" sz="1600" i="1" dirty="0">
                <a:solidFill>
                  <a:srgbClr val="000000"/>
                </a:solidFill>
              </a:rPr>
              <a:t>LPC2E, UMR 6115, CNRS / </a:t>
            </a:r>
            <a:r>
              <a:rPr lang="en-US" sz="1600" i="1" dirty="0" err="1">
                <a:solidFill>
                  <a:srgbClr val="000000"/>
                </a:solidFill>
              </a:rPr>
              <a:t>Université</a:t>
            </a:r>
            <a:r>
              <a:rPr lang="en-US" sz="1600" i="1" dirty="0">
                <a:solidFill>
                  <a:srgbClr val="000000"/>
                </a:solidFill>
              </a:rPr>
              <a:t> </a:t>
            </a:r>
            <a:r>
              <a:rPr lang="en-US" sz="1600" i="1" dirty="0" err="1">
                <a:solidFill>
                  <a:srgbClr val="000000"/>
                </a:solidFill>
              </a:rPr>
              <a:t>d’Orléans</a:t>
            </a:r>
            <a:r>
              <a:rPr lang="en-US" sz="1600" i="1" dirty="0">
                <a:solidFill>
                  <a:srgbClr val="000000"/>
                </a:solidFill>
              </a:rPr>
              <a:t> / OSUC, </a:t>
            </a:r>
            <a:r>
              <a:rPr lang="en-US" sz="1600" i="1" dirty="0" err="1" smtClean="0">
                <a:solidFill>
                  <a:srgbClr val="000000"/>
                </a:solidFill>
              </a:rPr>
              <a:t>Orléans</a:t>
            </a:r>
            <a:endParaRPr lang="en-US" sz="1600" i="1" dirty="0" smtClean="0">
              <a:solidFill>
                <a:srgbClr val="000000"/>
              </a:solidFill>
            </a:endParaRPr>
          </a:p>
          <a:p>
            <a:pPr marL="342856" indent="-342856" algn="ctr" fontAlgn="base">
              <a:spcBef>
                <a:spcPct val="0"/>
              </a:spcBef>
              <a:spcAft>
                <a:spcPct val="0"/>
              </a:spcAft>
            </a:pPr>
            <a:endParaRPr lang="en-US" dirty="0" smtClean="0">
              <a:solidFill>
                <a:srgbClr val="000000"/>
              </a:solidFill>
            </a:endParaRPr>
          </a:p>
          <a:p>
            <a:pPr marL="342856" indent="-342856" algn="ctr" fontAlgn="base">
              <a:spcBef>
                <a:spcPct val="0"/>
              </a:spcBef>
              <a:spcAft>
                <a:spcPct val="0"/>
              </a:spcAft>
            </a:pPr>
            <a:r>
              <a:rPr lang="en-US" dirty="0" smtClean="0">
                <a:solidFill>
                  <a:srgbClr val="000000"/>
                </a:solidFill>
              </a:rPr>
              <a:t>and</a:t>
            </a:r>
          </a:p>
          <a:p>
            <a:pPr marL="342856" indent="-342856" algn="ctr" fontAlgn="base">
              <a:spcBef>
                <a:spcPct val="0"/>
              </a:spcBef>
              <a:spcAft>
                <a:spcPct val="0"/>
              </a:spcAft>
            </a:pPr>
            <a:endParaRPr lang="en-US" dirty="0" smtClean="0">
              <a:solidFill>
                <a:srgbClr val="000000"/>
              </a:solidFill>
            </a:endParaRPr>
          </a:p>
          <a:p>
            <a:pPr marL="342856" indent="-342856" algn="ctr" fontAlgn="base">
              <a:spcBef>
                <a:spcPct val="0"/>
              </a:spcBef>
              <a:spcAft>
                <a:spcPct val="0"/>
              </a:spcAft>
            </a:pPr>
            <a:r>
              <a:rPr lang="en-US" dirty="0" smtClean="0">
                <a:solidFill>
                  <a:srgbClr val="000000"/>
                </a:solidFill>
              </a:rPr>
              <a:t>Mark Lester</a:t>
            </a:r>
          </a:p>
          <a:p>
            <a:pPr marL="342856" indent="-342856" algn="ctr" fontAlgn="base">
              <a:spcBef>
                <a:spcPct val="0"/>
              </a:spcBef>
              <a:spcAft>
                <a:spcPct val="0"/>
              </a:spcAft>
            </a:pPr>
            <a:endParaRPr lang="en-US" dirty="0" smtClean="0">
              <a:solidFill>
                <a:srgbClr val="000000"/>
              </a:solidFill>
            </a:endParaRPr>
          </a:p>
          <a:p>
            <a:pPr marL="342856" indent="-342856" algn="ctr" fontAlgn="base">
              <a:spcBef>
                <a:spcPct val="0"/>
              </a:spcBef>
              <a:spcAft>
                <a:spcPct val="0"/>
              </a:spcAft>
            </a:pPr>
            <a:r>
              <a:rPr lang="en-US" sz="1600" i="1" dirty="0" smtClean="0">
                <a:solidFill>
                  <a:srgbClr val="000000"/>
                </a:solidFill>
              </a:rPr>
              <a:t>University of Leicester</a:t>
            </a:r>
            <a:endParaRPr lang="en-US" sz="1600" i="1" dirty="0">
              <a:solidFill>
                <a:srgbClr val="000000"/>
              </a:solidFill>
            </a:endParaRPr>
          </a:p>
        </p:txBody>
      </p:sp>
      <p:pic>
        <p:nvPicPr>
          <p:cNvPr id="2053" name="Picture 13"/>
          <p:cNvPicPr>
            <a:picLocks noChangeAspect="1" noChangeArrowheads="1"/>
          </p:cNvPicPr>
          <p:nvPr/>
        </p:nvPicPr>
        <p:blipFill>
          <a:blip r:embed="rId3" cstate="print"/>
          <a:srcRect r="403"/>
          <a:stretch>
            <a:fillRect/>
          </a:stretch>
        </p:blipFill>
        <p:spPr bwMode="auto">
          <a:xfrm>
            <a:off x="1633538" y="77791"/>
            <a:ext cx="1743075" cy="774700"/>
          </a:xfrm>
          <a:prstGeom prst="rect">
            <a:avLst/>
          </a:prstGeom>
          <a:noFill/>
          <a:ln w="9525">
            <a:noFill/>
            <a:miter lim="800000"/>
            <a:headEnd/>
            <a:tailEnd/>
          </a:ln>
        </p:spPr>
      </p:pic>
      <p:sp>
        <p:nvSpPr>
          <p:cNvPr id="2054" name="Line 17"/>
          <p:cNvSpPr>
            <a:spLocks noChangeShapeType="1"/>
          </p:cNvSpPr>
          <p:nvPr/>
        </p:nvSpPr>
        <p:spPr bwMode="auto">
          <a:xfrm>
            <a:off x="0" y="942975"/>
            <a:ext cx="9144000" cy="0"/>
          </a:xfrm>
          <a:prstGeom prst="line">
            <a:avLst/>
          </a:prstGeom>
          <a:noFill/>
          <a:ln w="50800" cmpd="dbl">
            <a:solidFill>
              <a:srgbClr val="3333FF"/>
            </a:solidFill>
            <a:round/>
            <a:headEnd/>
            <a:tailEnd/>
          </a:ln>
        </p:spPr>
        <p:txBody>
          <a:bodyPr lIns="91428" tIns="45714" rIns="91428" bIns="45714"/>
          <a:lstStyle/>
          <a:p>
            <a:pPr fontAlgn="base">
              <a:spcBef>
                <a:spcPct val="0"/>
              </a:spcBef>
              <a:spcAft>
                <a:spcPct val="0"/>
              </a:spcAft>
            </a:pPr>
            <a:endParaRPr lang="en-GB">
              <a:solidFill>
                <a:srgbClr val="000000"/>
              </a:solidFill>
            </a:endParaRPr>
          </a:p>
        </p:txBody>
      </p:sp>
      <p:pic>
        <p:nvPicPr>
          <p:cNvPr id="2056" name="Picture 19" descr="Logo_SD_couleur"/>
          <p:cNvPicPr preferRelativeResize="0">
            <a:picLocks noChangeAspect="1" noChangeArrowheads="1"/>
          </p:cNvPicPr>
          <p:nvPr/>
        </p:nvPicPr>
        <p:blipFill>
          <a:blip r:embed="rId4" cstate="print"/>
          <a:srcRect/>
          <a:stretch>
            <a:fillRect/>
          </a:stretch>
        </p:blipFill>
        <p:spPr bwMode="auto">
          <a:xfrm>
            <a:off x="98428" y="47625"/>
            <a:ext cx="849313" cy="819150"/>
          </a:xfrm>
          <a:prstGeom prst="rect">
            <a:avLst/>
          </a:prstGeom>
          <a:noFill/>
          <a:ln w="9525">
            <a:noFill/>
            <a:miter lim="800000"/>
            <a:headEnd/>
            <a:tailEnd/>
          </a:ln>
        </p:spPr>
      </p:pic>
      <p:pic>
        <p:nvPicPr>
          <p:cNvPr id="10" name="Picture 7" descr="smlogo150"/>
          <p:cNvPicPr>
            <a:picLocks noChangeAspect="1" noChangeArrowheads="1"/>
          </p:cNvPicPr>
          <p:nvPr/>
        </p:nvPicPr>
        <p:blipFill>
          <a:blip r:embed="rId5" cstate="print"/>
          <a:srcRect/>
          <a:stretch>
            <a:fillRect/>
          </a:stretch>
        </p:blipFill>
        <p:spPr bwMode="auto">
          <a:xfrm>
            <a:off x="7010400" y="260648"/>
            <a:ext cx="2133600" cy="504825"/>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Stokkseyri</a:t>
            </a:r>
            <a:r>
              <a:rPr lang="en-GB" dirty="0" smtClean="0"/>
              <a:t> Status</a:t>
            </a:r>
            <a:endParaRPr lang="en-GB" dirty="0"/>
          </a:p>
        </p:txBody>
      </p:sp>
      <p:sp>
        <p:nvSpPr>
          <p:cNvPr id="3" name="Content Placeholder 2"/>
          <p:cNvSpPr>
            <a:spLocks noGrp="1"/>
          </p:cNvSpPr>
          <p:nvPr>
            <p:ph idx="1"/>
          </p:nvPr>
        </p:nvSpPr>
        <p:spPr>
          <a:xfrm>
            <a:off x="457200" y="1600200"/>
            <a:ext cx="4474840" cy="4525963"/>
          </a:xfrm>
        </p:spPr>
        <p:txBody>
          <a:bodyPr>
            <a:normAutofit fontScale="55000" lnSpcReduction="20000"/>
          </a:bodyPr>
          <a:lstStyle/>
          <a:p>
            <a:r>
              <a:rPr lang="en-GB" dirty="0" err="1" smtClean="0"/>
              <a:t>Stokkseyri</a:t>
            </a:r>
            <a:r>
              <a:rPr lang="en-GB" dirty="0" smtClean="0"/>
              <a:t> radar electronics were returned to Leicester in November 2009 and refurbished during the following 12 months</a:t>
            </a:r>
          </a:p>
          <a:p>
            <a:r>
              <a:rPr lang="en-GB" dirty="0" smtClean="0"/>
              <a:t>Electronics were returned to </a:t>
            </a:r>
            <a:r>
              <a:rPr lang="en-GB" dirty="0" err="1" smtClean="0"/>
              <a:t>Stokkseyri</a:t>
            </a:r>
            <a:r>
              <a:rPr lang="en-GB" dirty="0" smtClean="0"/>
              <a:t> in November 2010 and worked well</a:t>
            </a:r>
          </a:p>
          <a:p>
            <a:r>
              <a:rPr lang="en-GB" dirty="0" smtClean="0"/>
              <a:t>In April 2011 a fault developed resulting in power loss at the site</a:t>
            </a:r>
          </a:p>
          <a:p>
            <a:r>
              <a:rPr lang="en-GB" dirty="0" smtClean="0"/>
              <a:t>Following discussions between Julian </a:t>
            </a:r>
            <a:r>
              <a:rPr lang="en-GB" dirty="0" err="1" smtClean="0"/>
              <a:t>Thornhill</a:t>
            </a:r>
            <a:r>
              <a:rPr lang="en-GB" dirty="0" smtClean="0"/>
              <a:t> and Patrice </a:t>
            </a:r>
            <a:r>
              <a:rPr lang="en-GB" dirty="0" err="1" smtClean="0"/>
              <a:t>Fergeau</a:t>
            </a:r>
            <a:r>
              <a:rPr lang="en-GB" dirty="0" smtClean="0"/>
              <a:t> a solution has been identified which will be put into place in the near future</a:t>
            </a:r>
          </a:p>
          <a:p>
            <a:r>
              <a:rPr lang="en-GB" dirty="0" err="1" smtClean="0"/>
              <a:t>Aurelie</a:t>
            </a:r>
            <a:r>
              <a:rPr lang="en-GB" dirty="0" smtClean="0"/>
              <a:t> was also able to persuade the French funding council to provide operations funds for two more years starting in April 2011 </a:t>
            </a:r>
            <a:endParaRPr lang="en-GB" dirty="0"/>
          </a:p>
        </p:txBody>
      </p:sp>
      <p:pic>
        <p:nvPicPr>
          <p:cNvPr id="4" name="Picture 3" descr="stokkseyri (1).JPG"/>
          <p:cNvPicPr>
            <a:picLocks noChangeAspect="1"/>
          </p:cNvPicPr>
          <p:nvPr/>
        </p:nvPicPr>
        <p:blipFill>
          <a:blip r:embed="rId2" cstate="print"/>
          <a:stretch>
            <a:fillRect/>
          </a:stretch>
        </p:blipFill>
        <p:spPr>
          <a:xfrm>
            <a:off x="4966730" y="1988840"/>
            <a:ext cx="4177270" cy="3132952"/>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5"/>
          <p:cNvSpPr>
            <a:spLocks noGrp="1" noChangeArrowheads="1"/>
          </p:cNvSpPr>
          <p:nvPr>
            <p:ph type="subTitle" idx="1"/>
          </p:nvPr>
        </p:nvSpPr>
        <p:spPr>
          <a:xfrm>
            <a:off x="197696" y="3429004"/>
            <a:ext cx="8678054" cy="3071813"/>
          </a:xfrm>
        </p:spPr>
        <p:txBody>
          <a:bodyPr/>
          <a:lstStyle/>
          <a:p>
            <a:pPr defTabSz="850983">
              <a:lnSpc>
                <a:spcPct val="90000"/>
              </a:lnSpc>
              <a:defRPr/>
            </a:pPr>
            <a:endParaRPr lang="en-US" sz="2600" dirty="0" smtClean="0"/>
          </a:p>
          <a:p>
            <a:pPr defTabSz="850983">
              <a:lnSpc>
                <a:spcPct val="90000"/>
              </a:lnSpc>
              <a:defRPr/>
            </a:pPr>
            <a:r>
              <a:rPr lang="en-US" sz="3700" dirty="0" smtClean="0"/>
              <a:t>E. R. Talaat</a:t>
            </a:r>
          </a:p>
          <a:p>
            <a:pPr defTabSz="850983">
              <a:lnSpc>
                <a:spcPct val="90000"/>
              </a:lnSpc>
              <a:defRPr/>
            </a:pPr>
            <a:r>
              <a:rPr lang="en-US" sz="3400" i="1" dirty="0" smtClean="0"/>
              <a:t>The Johns Hopkins University </a:t>
            </a:r>
            <a:br>
              <a:rPr lang="en-US" sz="3400" i="1" dirty="0" smtClean="0"/>
            </a:br>
            <a:r>
              <a:rPr lang="en-US" sz="3400" i="1" dirty="0" smtClean="0"/>
              <a:t>Applied Physics Laboratory</a:t>
            </a:r>
          </a:p>
          <a:p>
            <a:pPr defTabSz="850983">
              <a:lnSpc>
                <a:spcPct val="90000"/>
              </a:lnSpc>
              <a:defRPr/>
            </a:pPr>
            <a:endParaRPr lang="en-US" sz="4100" b="1" i="1" dirty="0" smtClean="0"/>
          </a:p>
          <a:p>
            <a:pPr defTabSz="850983">
              <a:lnSpc>
                <a:spcPct val="90000"/>
              </a:lnSpc>
              <a:defRPr/>
            </a:pPr>
            <a:endParaRPr lang="en-US" sz="3700" b="1" i="1" baseline="30000" dirty="0" smtClean="0"/>
          </a:p>
        </p:txBody>
      </p:sp>
      <p:sp>
        <p:nvSpPr>
          <p:cNvPr id="5" name="Title 4"/>
          <p:cNvSpPr>
            <a:spLocks noGrp="1"/>
          </p:cNvSpPr>
          <p:nvPr>
            <p:ph type="ctrTitle" sz="quarter"/>
          </p:nvPr>
        </p:nvSpPr>
        <p:spPr>
          <a:xfrm>
            <a:off x="686425" y="1857375"/>
            <a:ext cx="7771150" cy="1143000"/>
          </a:xfrm>
        </p:spPr>
        <p:txBody>
          <a:bodyPr/>
          <a:lstStyle/>
          <a:p>
            <a:r>
              <a:rPr lang="en-US" sz="5600" i="0" dirty="0" smtClean="0"/>
              <a:t>Wallops Status</a:t>
            </a:r>
            <a:endParaRPr lang="en-US" sz="5600" i="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Wallops Radar Status</a:t>
            </a:r>
            <a:endParaRPr lang="en-US" dirty="0"/>
          </a:p>
        </p:txBody>
      </p:sp>
      <p:sp>
        <p:nvSpPr>
          <p:cNvPr id="3" name="Content Placeholder 2"/>
          <p:cNvSpPr>
            <a:spLocks noGrp="1"/>
          </p:cNvSpPr>
          <p:nvPr>
            <p:ph idx="1"/>
          </p:nvPr>
        </p:nvSpPr>
        <p:spPr/>
        <p:txBody>
          <a:bodyPr/>
          <a:lstStyle/>
          <a:p>
            <a:r>
              <a:rPr lang="en-US" sz="2600" dirty="0" smtClean="0"/>
              <a:t>Radar operational</a:t>
            </a:r>
          </a:p>
          <a:p>
            <a:r>
              <a:rPr lang="en-US" sz="2600" dirty="0" smtClean="0"/>
              <a:t>Radar went down on Oct 12 due to probable lightning strike that killed both the timing and QNX computers. We eventually had to wholly replace the computers and repair the digital I/O card. After several failed and/or partial resurrections (and holiday breaks), we were able to restore full functionality Feb 18.</a:t>
            </a:r>
          </a:p>
          <a:p>
            <a:r>
              <a:rPr lang="en-US" sz="2600" dirty="0" smtClean="0"/>
              <a:t>Maintenance and repair for main array and interferometer array performed last year.  </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447800" y="152404"/>
            <a:ext cx="7286844" cy="847725"/>
          </a:xfrm>
        </p:spPr>
        <p:txBody>
          <a:bodyPr/>
          <a:lstStyle/>
          <a:p>
            <a:r>
              <a:rPr lang="en-US" sz="3400" dirty="0" smtClean="0"/>
              <a:t>Status and Updates of</a:t>
            </a:r>
            <a:br>
              <a:rPr lang="en-US" sz="3400" dirty="0" smtClean="0"/>
            </a:br>
            <a:r>
              <a:rPr lang="en-US" sz="3400" dirty="0" smtClean="0"/>
              <a:t>JHU/APL Data Facility</a:t>
            </a:r>
            <a:endParaRPr lang="en-US" sz="3400" dirty="0" smtClean="0">
              <a:solidFill>
                <a:schemeClr val="accent2"/>
              </a:solidFill>
            </a:endParaRPr>
          </a:p>
        </p:txBody>
      </p:sp>
      <p:sp>
        <p:nvSpPr>
          <p:cNvPr id="30723" name="Rectangle 3"/>
          <p:cNvSpPr>
            <a:spLocks noGrp="1" noChangeArrowheads="1"/>
          </p:cNvSpPr>
          <p:nvPr>
            <p:ph type="body" idx="1"/>
          </p:nvPr>
        </p:nvSpPr>
        <p:spPr>
          <a:xfrm>
            <a:off x="59140" y="1571628"/>
            <a:ext cx="9084863" cy="5072063"/>
          </a:xfrm>
        </p:spPr>
        <p:txBody>
          <a:bodyPr/>
          <a:lstStyle/>
          <a:p>
            <a:r>
              <a:rPr lang="en-US" sz="1700" dirty="0" smtClean="0"/>
              <a:t>Through the efforts of Robin Barnes &amp; Mathew Potter (JHU/APL):</a:t>
            </a:r>
          </a:p>
          <a:p>
            <a:r>
              <a:rPr lang="en-US" sz="1700" dirty="0" smtClean="0"/>
              <a:t>The SuperDARN website (currently received over 3,200,000 hits per month from over 1800 unique IP addresses. The site has 1778 registered users and has served over 70,000 plots in the last year.</a:t>
            </a:r>
          </a:p>
          <a:p>
            <a:r>
              <a:rPr lang="en-US" sz="1700" dirty="0" smtClean="0"/>
              <a:t>The data processing system has incorporated  the new MSI radars and processes over 6.8GB per data a day. The inventory pages have been updated and improved</a:t>
            </a:r>
          </a:p>
          <a:p>
            <a:r>
              <a:rPr lang="en-US" sz="1700" dirty="0" smtClean="0"/>
              <a:t>New web pages plot the radar fields of view and show the radar operating modes for any time period</a:t>
            </a:r>
          </a:p>
          <a:p>
            <a:r>
              <a:rPr lang="en-US" sz="1700" dirty="0" smtClean="0"/>
              <a:t>The Convection Map summary plots have been upgraded to allow for dynamic plotting of the convection maps</a:t>
            </a:r>
          </a:p>
          <a:p>
            <a:r>
              <a:rPr lang="en-US" sz="1700" dirty="0" smtClean="0"/>
              <a:t>New summary movies of daily convection are produced including the “particle flow” movies</a:t>
            </a:r>
          </a:p>
          <a:p>
            <a:r>
              <a:rPr lang="en-US" sz="1700" dirty="0" smtClean="0"/>
              <a:t>The data analysis software includes new versions of the IGRF libraries and the </a:t>
            </a:r>
            <a:r>
              <a:rPr lang="en-US" sz="1700" dirty="0" err="1" smtClean="0"/>
              <a:t>GeoPack</a:t>
            </a:r>
            <a:r>
              <a:rPr lang="en-US" sz="1700" dirty="0" smtClean="0"/>
              <a:t> coordinate conversion libraries.</a:t>
            </a:r>
          </a:p>
          <a:p>
            <a:r>
              <a:rPr lang="en-US" sz="1700" dirty="0" smtClean="0"/>
              <a:t>New IDL Dynamic Linked Modules replace the old CALL_EXTERNAL interface and provide direct access to the much higher speed C libraries with minimal configuration</a:t>
            </a:r>
          </a:p>
          <a:p>
            <a:endParaRPr lang="en-US" sz="1700" dirty="0" smtClean="0"/>
          </a:p>
          <a:p>
            <a:pPr marL="368238" indent="-368238" defTabSz="982499"/>
            <a:endParaRPr lang="en-US" sz="1700" dirty="0" smtClean="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Canadian </a:t>
            </a:r>
            <a:r>
              <a:rPr lang="en-US" dirty="0" err="1" smtClean="0"/>
              <a:t>SuperDARN</a:t>
            </a:r>
            <a:r>
              <a:rPr lang="en-US" dirty="0" smtClean="0"/>
              <a:t> PI report  </a:t>
            </a:r>
            <a:endParaRPr lang="en-US" dirty="0"/>
          </a:p>
        </p:txBody>
      </p:sp>
      <p:sp>
        <p:nvSpPr>
          <p:cNvPr id="3" name="Subtitle 2"/>
          <p:cNvSpPr>
            <a:spLocks noGrp="1"/>
          </p:cNvSpPr>
          <p:nvPr>
            <p:ph type="subTitle" idx="1"/>
          </p:nvPr>
        </p:nvSpPr>
        <p:spPr/>
        <p:txBody>
          <a:bodyPr/>
          <a:lstStyle/>
          <a:p>
            <a:r>
              <a:rPr lang="en-US" dirty="0" smtClean="0"/>
              <a:t>George </a:t>
            </a:r>
            <a:r>
              <a:rPr lang="en-US" dirty="0" err="1" smtClean="0"/>
              <a:t>Sofko</a:t>
            </a:r>
            <a:r>
              <a:rPr lang="en-US" dirty="0" smtClean="0"/>
              <a:t> </a:t>
            </a:r>
          </a:p>
          <a:p>
            <a:r>
              <a:rPr lang="en-US" dirty="0"/>
              <a:t>a</a:t>
            </a:r>
            <a:r>
              <a:rPr lang="en-US" dirty="0" smtClean="0"/>
              <a:t>nd</a:t>
            </a:r>
          </a:p>
          <a:p>
            <a:r>
              <a:rPr lang="en-US" dirty="0" smtClean="0"/>
              <a:t>Jean-Pierre St-Maurice</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Main points</a:t>
            </a:r>
            <a:endParaRPr lang="en-US" dirty="0"/>
          </a:p>
        </p:txBody>
      </p:sp>
      <p:sp>
        <p:nvSpPr>
          <p:cNvPr id="3" name="Content Placeholder 2"/>
          <p:cNvSpPr>
            <a:spLocks noGrp="1"/>
          </p:cNvSpPr>
          <p:nvPr>
            <p:ph idx="1"/>
          </p:nvPr>
        </p:nvSpPr>
        <p:spPr/>
        <p:txBody>
          <a:bodyPr/>
          <a:lstStyle/>
          <a:p>
            <a:r>
              <a:rPr lang="en-US" dirty="0" smtClean="0"/>
              <a:t>Radar updates</a:t>
            </a:r>
          </a:p>
          <a:p>
            <a:pPr>
              <a:buNone/>
            </a:pPr>
            <a:endParaRPr lang="en-US" dirty="0" smtClean="0"/>
          </a:p>
          <a:p>
            <a:pPr lvl="1"/>
            <a:r>
              <a:rPr lang="en-US" dirty="0" smtClean="0"/>
              <a:t>General status of Canadian radars</a:t>
            </a:r>
          </a:p>
          <a:p>
            <a:pPr lvl="1"/>
            <a:r>
              <a:rPr lang="en-US" dirty="0" smtClean="0"/>
              <a:t>Third </a:t>
            </a:r>
            <a:r>
              <a:rPr lang="en-US" dirty="0" err="1" smtClean="0"/>
              <a:t>PolarDARN</a:t>
            </a:r>
            <a:r>
              <a:rPr lang="en-US" dirty="0" smtClean="0"/>
              <a:t> radar at Clyde River, Baffin Island</a:t>
            </a:r>
          </a:p>
          <a:p>
            <a:pPr lvl="1"/>
            <a:r>
              <a:rPr lang="en-US" dirty="0" smtClean="0"/>
              <a:t>DDS implementation</a:t>
            </a:r>
          </a:p>
          <a:p>
            <a:pPr lvl="1"/>
            <a:endParaRPr lang="en-US" dirty="0" smtClean="0"/>
          </a:p>
          <a:p>
            <a:r>
              <a:rPr lang="en-US" dirty="0" smtClean="0"/>
              <a:t>Changes in personnel </a:t>
            </a:r>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Radar status</a:t>
            </a:r>
            <a:endParaRPr lang="en-US" dirty="0"/>
          </a:p>
        </p:txBody>
      </p:sp>
      <p:sp>
        <p:nvSpPr>
          <p:cNvPr id="3" name="Content Placeholder 2"/>
          <p:cNvSpPr>
            <a:spLocks noGrp="1"/>
          </p:cNvSpPr>
          <p:nvPr>
            <p:ph idx="1"/>
          </p:nvPr>
        </p:nvSpPr>
        <p:spPr/>
        <p:txBody>
          <a:bodyPr/>
          <a:lstStyle/>
          <a:p>
            <a:r>
              <a:rPr lang="en-US" dirty="0" smtClean="0"/>
              <a:t>The Canadian radars are currently at Saskatoon, Prince George, Rankin Inlet and Inuvik.</a:t>
            </a:r>
          </a:p>
          <a:p>
            <a:r>
              <a:rPr lang="en-US" dirty="0" smtClean="0"/>
              <a:t>All radars are operating to near perfection. No major problem to report.</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Radar update: Clyde River</a:t>
            </a:r>
            <a:endParaRPr lang="en-US" dirty="0"/>
          </a:p>
        </p:txBody>
      </p:sp>
      <p:pic>
        <p:nvPicPr>
          <p:cNvPr id="4" name="Content Placeholder 3" descr="risr_clyde.png"/>
          <p:cNvPicPr>
            <a:picLocks noGrp="1" noChangeAspect="1"/>
          </p:cNvPicPr>
          <p:nvPr>
            <p:ph idx="1"/>
          </p:nvPr>
        </p:nvPicPr>
        <p:blipFill>
          <a:blip r:embed="rId2" cstate="print"/>
          <a:stretch>
            <a:fillRect/>
          </a:stretch>
        </p:blipFill>
        <p:spPr>
          <a:xfrm>
            <a:off x="1447800" y="1371600"/>
            <a:ext cx="6394770" cy="4879422"/>
          </a:xfr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4th_Draft_Clyde_River_PolarDARN_Jan_17th.png"/>
          <p:cNvPicPr>
            <a:picLocks noChangeAspect="1"/>
          </p:cNvPicPr>
          <p:nvPr/>
        </p:nvPicPr>
        <p:blipFill>
          <a:blip r:embed="rId2" cstate="print"/>
          <a:stretch>
            <a:fillRect/>
          </a:stretch>
        </p:blipFill>
        <p:spPr>
          <a:xfrm>
            <a:off x="134179" y="0"/>
            <a:ext cx="8875642" cy="685800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4"/>
          <p:cNvSpPr>
            <a:spLocks noGrp="1" noChangeArrowheads="1"/>
          </p:cNvSpPr>
          <p:nvPr>
            <p:ph type="ctrTitle"/>
          </p:nvPr>
        </p:nvSpPr>
        <p:spPr>
          <a:noFill/>
        </p:spPr>
        <p:txBody>
          <a:bodyPr/>
          <a:lstStyle/>
          <a:p>
            <a:pPr eaLnBrk="1" hangingPunct="1"/>
            <a:r>
              <a:rPr lang="en-US" sz="4000" dirty="0" smtClean="0">
                <a:ea typeface="ＭＳ Ｐゴシック" pitchFamily="34" charset="-128"/>
              </a:rPr>
              <a:t>2010-2011</a:t>
            </a:r>
            <a:br>
              <a:rPr lang="en-US" sz="4000" dirty="0" smtClean="0">
                <a:ea typeface="ＭＳ Ｐゴシック" pitchFamily="34" charset="-128"/>
              </a:rPr>
            </a:br>
            <a:r>
              <a:rPr lang="en-US" sz="4000" dirty="0" smtClean="0">
                <a:ea typeface="ＭＳ Ｐゴシック" pitchFamily="34" charset="-128"/>
              </a:rPr>
              <a:t>Kodiak and McMurdo Status </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Points to note about Clyde River</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Funding is in place and shipment of antennas  and much of the hardware to Clyde will be taking place by the end of July.  “First light” expected Fall 2012.</a:t>
            </a:r>
          </a:p>
          <a:p>
            <a:r>
              <a:rPr lang="en-US" dirty="0" smtClean="0"/>
              <a:t>The distance and bore sight will be such as to optimize the returns over RISR-C incoherent scatter radar.  Overlap with Poker Flat will also happen at times</a:t>
            </a:r>
          </a:p>
          <a:p>
            <a:pPr lvl="1"/>
            <a:r>
              <a:rPr lang="en-US" dirty="0" smtClean="0"/>
              <a:t>McWilliams and St-Maurice also involved heavily with RISR-C</a:t>
            </a:r>
          </a:p>
          <a:p>
            <a:r>
              <a:rPr lang="en-US" dirty="0" smtClean="0"/>
              <a:t>Overlap with the other two </a:t>
            </a:r>
            <a:r>
              <a:rPr lang="en-US" dirty="0" err="1" smtClean="0"/>
              <a:t>PolarDARN</a:t>
            </a:r>
            <a:r>
              <a:rPr lang="en-US" dirty="0" smtClean="0"/>
              <a:t> radars and Saskatoon.</a:t>
            </a:r>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Radar update: DDS</a:t>
            </a:r>
            <a:endParaRPr lang="en-US" dirty="0"/>
          </a:p>
        </p:txBody>
      </p:sp>
      <p:sp>
        <p:nvSpPr>
          <p:cNvPr id="3" name="Content Placeholder 2"/>
          <p:cNvSpPr>
            <a:spLocks noGrp="1"/>
          </p:cNvSpPr>
          <p:nvPr>
            <p:ph idx="1"/>
          </p:nvPr>
        </p:nvSpPr>
        <p:spPr/>
        <p:txBody>
          <a:bodyPr/>
          <a:lstStyle/>
          <a:p>
            <a:r>
              <a:rPr lang="en-US" dirty="0" smtClean="0"/>
              <a:t>The DDS  is now fully implemented and functional at Inuvik</a:t>
            </a:r>
          </a:p>
          <a:p>
            <a:pPr lvl="1"/>
            <a:r>
              <a:rPr lang="en-US" dirty="0" smtClean="0"/>
              <a:t>Dieter has a poster for the details</a:t>
            </a:r>
          </a:p>
          <a:p>
            <a:pPr lvl="1"/>
            <a:r>
              <a:rPr lang="en-US" dirty="0" smtClean="0"/>
              <a:t>Installation of DDS at Rankin Inlet and Prince George later this year</a:t>
            </a:r>
          </a:p>
          <a:p>
            <a:pPr lvl="1"/>
            <a:r>
              <a:rPr lang="en-US" dirty="0" smtClean="0"/>
              <a:t>Saskatoon this year also, possibly</a:t>
            </a:r>
          </a:p>
          <a:p>
            <a:pPr lvl="1"/>
            <a:r>
              <a:rPr lang="en-US" dirty="0" smtClean="0"/>
              <a:t>Clyde River will also have  a DDS  when coming online in 2012</a:t>
            </a:r>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DS_prototype_Dev.jpg"/>
          <p:cNvPicPr>
            <a:picLocks noChangeAspect="1"/>
          </p:cNvPicPr>
          <p:nvPr/>
        </p:nvPicPr>
        <p:blipFill>
          <a:blip r:embed="rId2" cstate="print"/>
          <a:stretch>
            <a:fillRect/>
          </a:stretch>
        </p:blipFill>
        <p:spPr>
          <a:xfrm>
            <a:off x="0" y="0"/>
            <a:ext cx="3352800" cy="2514600"/>
          </a:xfrm>
          <a:prstGeom prst="rect">
            <a:avLst/>
          </a:prstGeom>
        </p:spPr>
      </p:pic>
      <p:pic>
        <p:nvPicPr>
          <p:cNvPr id="5" name="Picture 4" descr="DDS_Racks.jpg"/>
          <p:cNvPicPr>
            <a:picLocks noChangeAspect="1"/>
          </p:cNvPicPr>
          <p:nvPr/>
        </p:nvPicPr>
        <p:blipFill>
          <a:blip r:embed="rId3" cstate="print"/>
          <a:stretch>
            <a:fillRect/>
          </a:stretch>
        </p:blipFill>
        <p:spPr>
          <a:xfrm>
            <a:off x="5486400" y="0"/>
            <a:ext cx="3251200" cy="2438400"/>
          </a:xfrm>
          <a:prstGeom prst="rect">
            <a:avLst/>
          </a:prstGeom>
        </p:spPr>
      </p:pic>
      <p:pic>
        <p:nvPicPr>
          <p:cNvPr id="6" name="Picture 5" descr="DDS_Installed_Inuvik.jpg"/>
          <p:cNvPicPr>
            <a:picLocks noChangeAspect="1"/>
          </p:cNvPicPr>
          <p:nvPr/>
        </p:nvPicPr>
        <p:blipFill>
          <a:blip r:embed="rId4" cstate="print"/>
          <a:stretch>
            <a:fillRect/>
          </a:stretch>
        </p:blipFill>
        <p:spPr>
          <a:xfrm>
            <a:off x="304800" y="3505200"/>
            <a:ext cx="3276600" cy="2457450"/>
          </a:xfrm>
          <a:prstGeom prst="rect">
            <a:avLst/>
          </a:prstGeom>
        </p:spPr>
      </p:pic>
      <p:pic>
        <p:nvPicPr>
          <p:cNvPr id="7" name="Picture 6" descr="DDS_Installed_Inuvik_2.jpg"/>
          <p:cNvPicPr>
            <a:picLocks noChangeAspect="1"/>
          </p:cNvPicPr>
          <p:nvPr/>
        </p:nvPicPr>
        <p:blipFill>
          <a:blip r:embed="rId5" cstate="print"/>
          <a:stretch>
            <a:fillRect/>
          </a:stretch>
        </p:blipFill>
        <p:spPr>
          <a:xfrm>
            <a:off x="4800600" y="3429000"/>
            <a:ext cx="3454400" cy="2590800"/>
          </a:xfrm>
          <a:prstGeom prst="rect">
            <a:avLst/>
          </a:prstGeom>
        </p:spPr>
      </p:pic>
      <p:sp>
        <p:nvSpPr>
          <p:cNvPr id="8" name="Rounded Rectangle 7"/>
          <p:cNvSpPr/>
          <p:nvPr/>
        </p:nvSpPr>
        <p:spPr>
          <a:xfrm>
            <a:off x="2286000" y="6096000"/>
            <a:ext cx="5867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800" dirty="0" smtClean="0">
                <a:solidFill>
                  <a:prstClr val="white"/>
                </a:solidFill>
              </a:rPr>
              <a:t>DDS , as installed in Inuvik</a:t>
            </a:r>
            <a:endParaRPr lang="en-US" sz="2800" dirty="0">
              <a:solidFill>
                <a:prstClr val="white"/>
              </a:solidFill>
            </a:endParaRPr>
          </a:p>
        </p:txBody>
      </p:sp>
      <p:sp>
        <p:nvSpPr>
          <p:cNvPr id="9" name="Rounded Rectangle 8"/>
          <p:cNvSpPr/>
          <p:nvPr/>
        </p:nvSpPr>
        <p:spPr>
          <a:xfrm>
            <a:off x="228600" y="2590800"/>
            <a:ext cx="388620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400" dirty="0" smtClean="0">
                <a:solidFill>
                  <a:prstClr val="white"/>
                </a:solidFill>
              </a:rPr>
              <a:t>DDS prototype under scrutiny</a:t>
            </a:r>
            <a:endParaRPr lang="en-US" sz="2400" dirty="0">
              <a:solidFill>
                <a:prstClr val="white"/>
              </a:solidFill>
            </a:endParaRPr>
          </a:p>
        </p:txBody>
      </p:sp>
      <p:sp>
        <p:nvSpPr>
          <p:cNvPr id="10" name="Rounded Rectangle 9"/>
          <p:cNvSpPr/>
          <p:nvPr/>
        </p:nvSpPr>
        <p:spPr>
          <a:xfrm>
            <a:off x="5486400" y="2514600"/>
            <a:ext cx="3048000"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400" dirty="0" smtClean="0">
                <a:solidFill>
                  <a:prstClr val="white"/>
                </a:solidFill>
              </a:rPr>
              <a:t>DDS rack</a:t>
            </a:r>
            <a:endParaRPr lang="en-US" sz="2400" dirty="0">
              <a:solidFill>
                <a:prstClr val="white"/>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Rotation of personnel</a:t>
            </a:r>
            <a:endParaRPr lang="en-US" dirty="0"/>
          </a:p>
        </p:txBody>
      </p:sp>
      <p:sp>
        <p:nvSpPr>
          <p:cNvPr id="3" name="Content Placeholder 2"/>
          <p:cNvSpPr>
            <a:spLocks noGrp="1"/>
          </p:cNvSpPr>
          <p:nvPr>
            <p:ph idx="1"/>
          </p:nvPr>
        </p:nvSpPr>
        <p:spPr/>
        <p:txBody>
          <a:bodyPr/>
          <a:lstStyle/>
          <a:p>
            <a:r>
              <a:rPr lang="en-US" dirty="0" smtClean="0"/>
              <a:t>Data Copy Distribution Facility </a:t>
            </a:r>
          </a:p>
          <a:p>
            <a:pPr lvl="1"/>
            <a:r>
              <a:rPr lang="en-US" dirty="0" smtClean="0"/>
              <a:t>Dieter is retiring from that responsibility  and is now half-time (shown in the next </a:t>
            </a:r>
            <a:r>
              <a:rPr lang="en-US" dirty="0" err="1" smtClean="0"/>
              <a:t>pic</a:t>
            </a:r>
            <a:r>
              <a:rPr lang="en-US" dirty="0" smtClean="0"/>
              <a:t> doing the final phase  calibration of the DDS)</a:t>
            </a:r>
          </a:p>
          <a:p>
            <a:pPr lvl="1"/>
            <a:endParaRPr lang="en-US" dirty="0" smtClean="0"/>
          </a:p>
          <a:p>
            <a:pPr lvl="1"/>
            <a:r>
              <a:rPr lang="en-US" dirty="0" smtClean="0"/>
              <a:t>Heartfelt thanks to Dieter </a:t>
            </a:r>
          </a:p>
          <a:p>
            <a:pPr lvl="2"/>
            <a:r>
              <a:rPr lang="en-US" dirty="0" smtClean="0"/>
              <a:t>Spontaneous applause is suggested here</a:t>
            </a:r>
          </a:p>
          <a:p>
            <a:pPr lvl="1"/>
            <a:r>
              <a:rPr lang="en-US" dirty="0" smtClean="0"/>
              <a:t>Chad Bryant taking over for Dieter. </a:t>
            </a:r>
            <a:endParaRPr lang="en-US" dirty="0"/>
          </a:p>
        </p:txBody>
      </p:sp>
      <p:pic>
        <p:nvPicPr>
          <p:cNvPr id="4" name="Picture 3" descr="Dieter_Final_DDS_Phase_calibration_Inuvik.jpg"/>
          <p:cNvPicPr>
            <a:picLocks noChangeAspect="1"/>
          </p:cNvPicPr>
          <p:nvPr/>
        </p:nvPicPr>
        <p:blipFill>
          <a:blip r:embed="rId2" cstate="print"/>
          <a:stretch>
            <a:fillRect/>
          </a:stretch>
        </p:blipFill>
        <p:spPr>
          <a:xfrm>
            <a:off x="457200" y="0"/>
            <a:ext cx="51435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9" presetID="1" presetClass="entr" presetSubtype="0" fill="hold" nodeType="withEffect">
                                  <p:stCondLst>
                                    <p:cond delay="0"/>
                                  </p:stCondLst>
                                  <p:iterate type="lt">
                                    <p:tmAbs val="0"/>
                                  </p:iterate>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p:cNvSpPr>
            <a:spLocks noGrp="1" noChangeArrowheads="1"/>
          </p:cNvSpPr>
          <p:nvPr>
            <p:ph type="title"/>
          </p:nvPr>
        </p:nvSpPr>
        <p:spPr/>
        <p:txBody>
          <a:bodyPr/>
          <a:lstStyle/>
          <a:p>
            <a:r>
              <a:rPr lang="en-GB" b="0" dirty="0" smtClean="0"/>
              <a:t>The last 12 months – The Network</a:t>
            </a:r>
            <a:endParaRPr lang="en-US" b="0" dirty="0"/>
          </a:p>
        </p:txBody>
      </p:sp>
      <p:sp>
        <p:nvSpPr>
          <p:cNvPr id="313347" name="Rectangle 3"/>
          <p:cNvSpPr>
            <a:spLocks noGrp="1" noChangeArrowheads="1"/>
          </p:cNvSpPr>
          <p:nvPr>
            <p:ph type="body" idx="1"/>
          </p:nvPr>
        </p:nvSpPr>
        <p:spPr>
          <a:xfrm>
            <a:off x="683568" y="1340768"/>
            <a:ext cx="7848872" cy="4752528"/>
          </a:xfrm>
        </p:spPr>
        <p:txBody>
          <a:bodyPr>
            <a:noAutofit/>
          </a:bodyPr>
          <a:lstStyle/>
          <a:p>
            <a:r>
              <a:rPr lang="en-GB" sz="2000" dirty="0" smtClean="0"/>
              <a:t>Have been very successful for the network as well as for individuals – currently have 18 radars in NH and 9 in SH</a:t>
            </a:r>
          </a:p>
          <a:p>
            <a:r>
              <a:rPr lang="en-GB" sz="2000" dirty="0" smtClean="0"/>
              <a:t>Russian colleagues, lead by </a:t>
            </a:r>
            <a:r>
              <a:rPr lang="en-GB" sz="2000" dirty="0" err="1" smtClean="0"/>
              <a:t>Volodya</a:t>
            </a:r>
            <a:r>
              <a:rPr lang="en-GB" sz="2000" dirty="0" smtClean="0"/>
              <a:t> </a:t>
            </a:r>
            <a:r>
              <a:rPr lang="en-GB" sz="2000" dirty="0" err="1" smtClean="0"/>
              <a:t>Kurkin</a:t>
            </a:r>
            <a:r>
              <a:rPr lang="en-GB" sz="2000" dirty="0" smtClean="0"/>
              <a:t>, have been awarded funding for two radars to be deployed in Siberia which will be built at Leicester for deployment in September and December 2011</a:t>
            </a:r>
          </a:p>
          <a:p>
            <a:r>
              <a:rPr lang="en-GB" sz="2000" dirty="0" smtClean="0"/>
              <a:t>New radars are being built </a:t>
            </a:r>
            <a:r>
              <a:rPr lang="en-GB" sz="2000" smtClean="0"/>
              <a:t>and will </a:t>
            </a:r>
            <a:r>
              <a:rPr lang="en-GB" sz="2000" dirty="0" smtClean="0"/>
              <a:t>be deployed in 2011 in Australia and Canada</a:t>
            </a:r>
          </a:p>
          <a:p>
            <a:r>
              <a:rPr lang="en-GB" sz="2000" dirty="0" smtClean="0"/>
              <a:t>Proposal for new radar at South Pole has been funded</a:t>
            </a:r>
          </a:p>
          <a:p>
            <a:r>
              <a:rPr lang="en-GB" sz="2000" dirty="0" smtClean="0"/>
              <a:t>Continued development of the MSI radars with the deployment of the two radars in Christmas Valley in 2010</a:t>
            </a:r>
          </a:p>
          <a:p>
            <a:r>
              <a:rPr lang="en-GB" sz="2000" dirty="0" smtClean="0"/>
              <a:t>Radars at </a:t>
            </a:r>
            <a:r>
              <a:rPr lang="en-GB" sz="2000" dirty="0" err="1" smtClean="0"/>
              <a:t>Zhongshan</a:t>
            </a:r>
            <a:r>
              <a:rPr lang="en-GB" sz="2000" dirty="0" smtClean="0"/>
              <a:t>, McMurdo and Falkland Islands have had one full year of operation</a:t>
            </a:r>
          </a:p>
          <a:p>
            <a:r>
              <a:rPr lang="en-GB" sz="2000" dirty="0" err="1" smtClean="0"/>
              <a:t>Stokkseyri</a:t>
            </a:r>
            <a:r>
              <a:rPr lang="en-GB" sz="2000" dirty="0" smtClean="0"/>
              <a:t> electronics have been refurbished and redeployed</a:t>
            </a:r>
          </a:p>
          <a:p>
            <a:pPr>
              <a:lnSpc>
                <a:spcPct val="80000"/>
              </a:lnSpc>
            </a:pPr>
            <a:endParaRPr lang="en-GB" sz="2800" dirty="0" smtClean="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p:cNvSpPr>
            <a:spLocks noGrp="1" noChangeArrowheads="1"/>
          </p:cNvSpPr>
          <p:nvPr>
            <p:ph type="title"/>
          </p:nvPr>
        </p:nvSpPr>
        <p:spPr/>
        <p:txBody>
          <a:bodyPr/>
          <a:lstStyle/>
          <a:p>
            <a:r>
              <a:rPr lang="en-GB" b="0" dirty="0" smtClean="0"/>
              <a:t>The last 12 months – Individuals</a:t>
            </a:r>
            <a:endParaRPr lang="en-US" b="0" dirty="0"/>
          </a:p>
        </p:txBody>
      </p:sp>
      <p:sp>
        <p:nvSpPr>
          <p:cNvPr id="313347" name="Rectangle 3"/>
          <p:cNvSpPr>
            <a:spLocks noGrp="1" noChangeArrowheads="1"/>
          </p:cNvSpPr>
          <p:nvPr>
            <p:ph type="body" idx="1"/>
          </p:nvPr>
        </p:nvSpPr>
        <p:spPr/>
        <p:txBody>
          <a:bodyPr>
            <a:normAutofit fontScale="25000" lnSpcReduction="20000"/>
          </a:bodyPr>
          <a:lstStyle/>
          <a:p>
            <a:pPr>
              <a:lnSpc>
                <a:spcPct val="80000"/>
              </a:lnSpc>
            </a:pPr>
            <a:r>
              <a:rPr lang="en-GB" sz="9600" dirty="0" smtClean="0">
                <a:solidFill>
                  <a:srgbClr val="FFFF00"/>
                </a:solidFill>
              </a:rPr>
              <a:t>Steve Milan </a:t>
            </a:r>
            <a:r>
              <a:rPr lang="en-GB" sz="9600" dirty="0" smtClean="0"/>
              <a:t>has been promoted to Professor</a:t>
            </a:r>
          </a:p>
          <a:p>
            <a:pPr>
              <a:lnSpc>
                <a:spcPct val="80000"/>
              </a:lnSpc>
            </a:pPr>
            <a:r>
              <a:rPr lang="en-GB" sz="9600" dirty="0" smtClean="0">
                <a:solidFill>
                  <a:srgbClr val="FFFF00"/>
                </a:solidFill>
              </a:rPr>
              <a:t>Jean-Pierre St. Maurice </a:t>
            </a:r>
            <a:r>
              <a:rPr lang="en-GB" sz="9600" dirty="0" smtClean="0"/>
              <a:t>has been appointed to the COSPAR Bureau</a:t>
            </a:r>
          </a:p>
          <a:p>
            <a:pPr>
              <a:lnSpc>
                <a:spcPct val="80000"/>
              </a:lnSpc>
            </a:pPr>
            <a:r>
              <a:rPr lang="en-GB" sz="9600" dirty="0" smtClean="0"/>
              <a:t>Former CUTLASS PI </a:t>
            </a:r>
            <a:r>
              <a:rPr lang="en-GB" sz="9600" dirty="0" smtClean="0">
                <a:solidFill>
                  <a:srgbClr val="FFFF00"/>
                </a:solidFill>
              </a:rPr>
              <a:t>Tudor Jones </a:t>
            </a:r>
            <a:r>
              <a:rPr lang="en-GB" sz="9600" dirty="0" smtClean="0"/>
              <a:t>was </a:t>
            </a:r>
            <a:r>
              <a:rPr lang="en-GB" sz="9600" dirty="0" err="1" smtClean="0"/>
              <a:t>aawarded</a:t>
            </a:r>
            <a:r>
              <a:rPr lang="en-GB" sz="9600" dirty="0" smtClean="0"/>
              <a:t> an MBE in the New Years Honours List</a:t>
            </a:r>
          </a:p>
          <a:p>
            <a:r>
              <a:rPr lang="en-GB" sz="9600" dirty="0" smtClean="0">
                <a:solidFill>
                  <a:srgbClr val="FFFF00"/>
                </a:solidFill>
              </a:rPr>
              <a:t>Jo Baker </a:t>
            </a:r>
            <a:r>
              <a:rPr lang="en-GB" sz="9600" dirty="0" smtClean="0"/>
              <a:t>has been named the Steven O. Lane Junior Faculty Fellow  of Electrical and Computer Engineering by the Virginia Tech Board of  Visitors. The fellowship is presented to a junior faculty member for  teaching and research excellence.</a:t>
            </a:r>
          </a:p>
          <a:p>
            <a:r>
              <a:rPr lang="en-GB" sz="9600" dirty="0" smtClean="0">
                <a:solidFill>
                  <a:srgbClr val="FFFF00"/>
                </a:solidFill>
              </a:rPr>
              <a:t>Kevin Sterne </a:t>
            </a:r>
            <a:r>
              <a:rPr lang="en-GB" sz="9600" dirty="0" smtClean="0"/>
              <a:t>has been hired at VT as Radar Project Engineer following completion of his Master's degree.</a:t>
            </a:r>
          </a:p>
          <a:p>
            <a:r>
              <a:rPr lang="en-GB" sz="9600" dirty="0" smtClean="0"/>
              <a:t/>
            </a:r>
            <a:br>
              <a:rPr lang="en-GB" sz="9600" dirty="0" smtClean="0"/>
            </a:br>
            <a:r>
              <a:rPr lang="en-GB" sz="2800" dirty="0" smtClean="0"/>
              <a:t/>
            </a:r>
            <a:br>
              <a:rPr lang="en-GB" sz="2800" dirty="0" smtClean="0"/>
            </a:br>
            <a:endParaRPr lang="en-GB" sz="2800" dirty="0" smtClean="0"/>
          </a:p>
          <a:p>
            <a:pPr>
              <a:lnSpc>
                <a:spcPct val="80000"/>
              </a:lnSpc>
            </a:pPr>
            <a:endParaRPr lang="en-GB" sz="2800" dirty="0" smtClean="0"/>
          </a:p>
          <a:p>
            <a:pPr>
              <a:lnSpc>
                <a:spcPct val="80000"/>
              </a:lnSpc>
            </a:pPr>
            <a:endParaRPr lang="en-GB" sz="2800" dirty="0" smtClean="0"/>
          </a:p>
        </p:txBody>
      </p:sp>
      <p:pic>
        <p:nvPicPr>
          <p:cNvPr id="4" name="Picture 3" descr="ets.jpg"/>
          <p:cNvPicPr>
            <a:picLocks noChangeAspect="1"/>
          </p:cNvPicPr>
          <p:nvPr/>
        </p:nvPicPr>
        <p:blipFill>
          <a:blip r:embed="rId2" cstate="print"/>
          <a:stretch>
            <a:fillRect/>
          </a:stretch>
        </p:blipFill>
        <p:spPr>
          <a:xfrm>
            <a:off x="5580112" y="2852936"/>
            <a:ext cx="3175000" cy="2997200"/>
          </a:xfrm>
          <a:prstGeom prst="rect">
            <a:avLst/>
          </a:prstGeom>
        </p:spPr>
      </p:pic>
      <p:pic>
        <p:nvPicPr>
          <p:cNvPr id="5" name="Picture 4" descr="St-Maurice%20MugBook1.jpg"/>
          <p:cNvPicPr>
            <a:picLocks noChangeAspect="1"/>
          </p:cNvPicPr>
          <p:nvPr/>
        </p:nvPicPr>
        <p:blipFill>
          <a:blip r:embed="rId3" cstate="print"/>
          <a:stretch>
            <a:fillRect/>
          </a:stretch>
        </p:blipFill>
        <p:spPr>
          <a:xfrm>
            <a:off x="6084168" y="2636912"/>
            <a:ext cx="2580357" cy="3429000"/>
          </a:xfrm>
          <a:prstGeom prst="rect">
            <a:avLst/>
          </a:prstGeom>
        </p:spPr>
      </p:pic>
      <p:pic>
        <p:nvPicPr>
          <p:cNvPr id="6" name="Picture 5" descr="baker.jpg"/>
          <p:cNvPicPr>
            <a:picLocks noChangeAspect="1"/>
          </p:cNvPicPr>
          <p:nvPr/>
        </p:nvPicPr>
        <p:blipFill>
          <a:blip r:embed="rId4" cstate="print"/>
          <a:stretch>
            <a:fillRect/>
          </a:stretch>
        </p:blipFill>
        <p:spPr>
          <a:xfrm>
            <a:off x="7020272" y="0"/>
            <a:ext cx="1905000" cy="2857500"/>
          </a:xfrm>
          <a:prstGeom prst="rect">
            <a:avLst/>
          </a:prstGeom>
        </p:spPr>
      </p:pic>
      <p:pic>
        <p:nvPicPr>
          <p:cNvPr id="7" name="Picture 6" descr="sterne.jpg"/>
          <p:cNvPicPr>
            <a:picLocks noChangeAspect="1"/>
          </p:cNvPicPr>
          <p:nvPr/>
        </p:nvPicPr>
        <p:blipFill>
          <a:blip r:embed="rId5" cstate="print"/>
          <a:stretch>
            <a:fillRect/>
          </a:stretch>
        </p:blipFill>
        <p:spPr>
          <a:xfrm>
            <a:off x="0" y="476672"/>
            <a:ext cx="2540000" cy="3810000"/>
          </a:xfrm>
          <a:prstGeom prst="rect">
            <a:avLst/>
          </a:prstGeom>
        </p:spPr>
      </p:pic>
      <p:pic>
        <p:nvPicPr>
          <p:cNvPr id="13" name="Picture 12" descr="tbj.jpg"/>
          <p:cNvPicPr>
            <a:picLocks noChangeAspect="1"/>
          </p:cNvPicPr>
          <p:nvPr/>
        </p:nvPicPr>
        <p:blipFill>
          <a:blip r:embed="rId6" cstate="print"/>
          <a:stretch>
            <a:fillRect/>
          </a:stretch>
        </p:blipFill>
        <p:spPr>
          <a:xfrm>
            <a:off x="0" y="3733326"/>
            <a:ext cx="3347864" cy="312467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2000"/>
                                        <p:tgtEl>
                                          <p:spTgt spid="4"/>
                                        </p:tgtEl>
                                      </p:cBhvr>
                                    </p:animEffect>
                                    <p:set>
                                      <p:cBhvr>
                                        <p:cTn id="11" dur="1" fill="hold">
                                          <p:stCondLst>
                                            <p:cond delay="199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2000"/>
                                        <p:tgtEl>
                                          <p:spTgt spid="5"/>
                                        </p:tgtEl>
                                      </p:cBhvr>
                                    </p:animEffect>
                                    <p:set>
                                      <p:cBhvr>
                                        <p:cTn id="20" dur="1" fill="hold">
                                          <p:stCondLst>
                                            <p:cond delay="1999"/>
                                          </p:stCondLst>
                                        </p:cTn>
                                        <p:tgtEl>
                                          <p:spTgt spid="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2000"/>
                                        <p:tgtEl>
                                          <p:spTgt spid="13"/>
                                        </p:tgtEl>
                                      </p:cBhvr>
                                    </p:animEffect>
                                    <p:set>
                                      <p:cBhvr>
                                        <p:cTn id="29" dur="1" fill="hold">
                                          <p:stCondLst>
                                            <p:cond delay="1999"/>
                                          </p:stCondLst>
                                        </p:cTn>
                                        <p:tgtEl>
                                          <p:spTgt spid="13"/>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2000"/>
                                        <p:tgtEl>
                                          <p:spTgt spid="6"/>
                                        </p:tgtEl>
                                      </p:cBhvr>
                                    </p:animEffect>
                                    <p:set>
                                      <p:cBhvr>
                                        <p:cTn id="38" dur="1" fill="hold">
                                          <p:stCondLst>
                                            <p:cond delay="1999"/>
                                          </p:stCondLst>
                                        </p:cTn>
                                        <p:tgtEl>
                                          <p:spTgt spid="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p:cNvSpPr>
            <a:spLocks noGrp="1" noChangeArrowheads="1"/>
          </p:cNvSpPr>
          <p:nvPr>
            <p:ph type="title"/>
          </p:nvPr>
        </p:nvSpPr>
        <p:spPr/>
        <p:txBody>
          <a:bodyPr/>
          <a:lstStyle/>
          <a:p>
            <a:r>
              <a:rPr lang="en-GB" b="0" dirty="0" smtClean="0"/>
              <a:t>The last 12 months – Individuals</a:t>
            </a:r>
            <a:endParaRPr lang="en-US" b="0" dirty="0"/>
          </a:p>
        </p:txBody>
      </p:sp>
      <p:sp>
        <p:nvSpPr>
          <p:cNvPr id="313347" name="Rectangle 3"/>
          <p:cNvSpPr>
            <a:spLocks noGrp="1" noChangeArrowheads="1"/>
          </p:cNvSpPr>
          <p:nvPr>
            <p:ph type="body" idx="1"/>
          </p:nvPr>
        </p:nvSpPr>
        <p:spPr/>
        <p:txBody>
          <a:bodyPr>
            <a:normAutofit fontScale="32500" lnSpcReduction="20000"/>
          </a:bodyPr>
          <a:lstStyle/>
          <a:p>
            <a:pPr>
              <a:lnSpc>
                <a:spcPct val="80000"/>
              </a:lnSpc>
            </a:pPr>
            <a:r>
              <a:rPr lang="en-GB" sz="7200" dirty="0" err="1" smtClean="0">
                <a:solidFill>
                  <a:srgbClr val="FFFF00"/>
                </a:solidFill>
              </a:rPr>
              <a:t>Kjellmar</a:t>
            </a:r>
            <a:r>
              <a:rPr lang="en-GB" sz="7200" dirty="0" smtClean="0">
                <a:solidFill>
                  <a:srgbClr val="FFFF00"/>
                </a:solidFill>
              </a:rPr>
              <a:t> </a:t>
            </a:r>
            <a:r>
              <a:rPr lang="en-GB" sz="7200" dirty="0" err="1" smtClean="0">
                <a:solidFill>
                  <a:srgbClr val="FFFF00"/>
                </a:solidFill>
              </a:rPr>
              <a:t>Oksavik</a:t>
            </a:r>
            <a:r>
              <a:rPr lang="en-GB" sz="7200" dirty="0" smtClean="0">
                <a:solidFill>
                  <a:srgbClr val="FFFF00"/>
                </a:solidFill>
              </a:rPr>
              <a:t> </a:t>
            </a:r>
            <a:r>
              <a:rPr lang="en-GB" sz="7200" dirty="0" smtClean="0"/>
              <a:t>has been appointed full Professor at University of Bergen and takes up his appointment on June 1 2011.</a:t>
            </a:r>
          </a:p>
          <a:p>
            <a:pPr>
              <a:lnSpc>
                <a:spcPct val="80000"/>
              </a:lnSpc>
            </a:pPr>
            <a:r>
              <a:rPr lang="en-GB" sz="7200" dirty="0" smtClean="0">
                <a:solidFill>
                  <a:srgbClr val="FFFF00"/>
                </a:solidFill>
              </a:rPr>
              <a:t>A. J. </a:t>
            </a:r>
            <a:r>
              <a:rPr lang="en-GB" sz="7200" dirty="0" err="1" smtClean="0">
                <a:solidFill>
                  <a:srgbClr val="FFFF00"/>
                </a:solidFill>
              </a:rPr>
              <a:t>Riberio</a:t>
            </a:r>
            <a:r>
              <a:rPr lang="en-GB" sz="7200" dirty="0" smtClean="0">
                <a:solidFill>
                  <a:srgbClr val="FFFF00"/>
                </a:solidFill>
              </a:rPr>
              <a:t> </a:t>
            </a:r>
            <a:r>
              <a:rPr lang="en-GB" sz="7200" dirty="0" smtClean="0"/>
              <a:t>and </a:t>
            </a:r>
            <a:r>
              <a:rPr lang="en-GB" sz="7200" dirty="0" smtClean="0">
                <a:solidFill>
                  <a:srgbClr val="FFFF00"/>
                </a:solidFill>
              </a:rPr>
              <a:t>Nathaniel </a:t>
            </a:r>
            <a:r>
              <a:rPr lang="en-GB" sz="7200" dirty="0" err="1" smtClean="0">
                <a:solidFill>
                  <a:srgbClr val="FFFF00"/>
                </a:solidFill>
              </a:rPr>
              <a:t>Frissell</a:t>
            </a:r>
            <a:r>
              <a:rPr lang="en-GB" sz="7200" dirty="0" smtClean="0">
                <a:solidFill>
                  <a:srgbClr val="FFFF00"/>
                </a:solidFill>
              </a:rPr>
              <a:t> </a:t>
            </a:r>
            <a:r>
              <a:rPr lang="en-GB" sz="7200" dirty="0" smtClean="0"/>
              <a:t>have also completed their Master’s degrees</a:t>
            </a:r>
          </a:p>
          <a:p>
            <a:r>
              <a:rPr lang="en-GB" sz="7200" dirty="0" err="1" smtClean="0">
                <a:solidFill>
                  <a:srgbClr val="FFFF00"/>
                </a:solidFill>
              </a:rPr>
              <a:t>Lasse</a:t>
            </a:r>
            <a:r>
              <a:rPr lang="en-GB" sz="7200" dirty="0" smtClean="0">
                <a:solidFill>
                  <a:srgbClr val="FFFF00"/>
                </a:solidFill>
              </a:rPr>
              <a:t> Clausen </a:t>
            </a:r>
            <a:r>
              <a:rPr lang="en-GB" sz="7200" dirty="0" smtClean="0"/>
              <a:t>has been awarded the Best Thesis Prize by the College of Science and Engineering at </a:t>
            </a:r>
            <a:r>
              <a:rPr lang="en-GB" sz="7200" dirty="0" smtClean="0"/>
              <a:t>University </a:t>
            </a:r>
            <a:r>
              <a:rPr lang="en-GB" sz="7200" dirty="0" smtClean="0"/>
              <a:t>of Leicester in 2010</a:t>
            </a:r>
          </a:p>
          <a:p>
            <a:r>
              <a:rPr lang="en-GB" sz="7200" dirty="0" smtClean="0">
                <a:solidFill>
                  <a:srgbClr val="FFFF00"/>
                </a:solidFill>
              </a:rPr>
              <a:t>Todd Parris </a:t>
            </a:r>
            <a:r>
              <a:rPr lang="en-GB" sz="7200" dirty="0" smtClean="0"/>
              <a:t>has moved to the Air </a:t>
            </a:r>
            <a:r>
              <a:rPr lang="en-GB" sz="7200" dirty="0" smtClean="0"/>
              <a:t>Force </a:t>
            </a:r>
            <a:r>
              <a:rPr lang="en-GB" sz="7200" dirty="0" smtClean="0"/>
              <a:t>Geophysics Laboratory at Albuquerque – he is still writing his thesis though......</a:t>
            </a:r>
          </a:p>
          <a:p>
            <a:r>
              <a:rPr lang="en-GB" sz="7200" dirty="0" smtClean="0">
                <a:solidFill>
                  <a:srgbClr val="FFFF00"/>
                </a:solidFill>
              </a:rPr>
              <a:t>Adrian </a:t>
            </a:r>
            <a:r>
              <a:rPr lang="en-GB" sz="7200" dirty="0" err="1" smtClean="0">
                <a:solidFill>
                  <a:srgbClr val="FFFF00"/>
                </a:solidFill>
              </a:rPr>
              <a:t>Grocott</a:t>
            </a:r>
            <a:r>
              <a:rPr lang="en-GB" sz="7200" dirty="0" smtClean="0">
                <a:solidFill>
                  <a:srgbClr val="FFFF00"/>
                </a:solidFill>
              </a:rPr>
              <a:t> </a:t>
            </a:r>
            <a:r>
              <a:rPr lang="en-GB" sz="7200" dirty="0" smtClean="0"/>
              <a:t>has been awarded a JSPS Invitation Fellowship jointly with NIPR</a:t>
            </a:r>
            <a:br>
              <a:rPr lang="en-GB" sz="7200" dirty="0" smtClean="0"/>
            </a:br>
            <a:r>
              <a:rPr lang="en-GB" sz="2800" dirty="0" smtClean="0"/>
              <a:t/>
            </a:r>
            <a:br>
              <a:rPr lang="en-GB" sz="2800" dirty="0" smtClean="0"/>
            </a:br>
            <a:endParaRPr lang="en-GB" sz="2800" dirty="0" smtClean="0"/>
          </a:p>
          <a:p>
            <a:pPr>
              <a:lnSpc>
                <a:spcPct val="80000"/>
              </a:lnSpc>
            </a:pPr>
            <a:endParaRPr lang="en-GB" sz="2800" dirty="0" smtClean="0"/>
          </a:p>
          <a:p>
            <a:pPr>
              <a:lnSpc>
                <a:spcPct val="80000"/>
              </a:lnSpc>
            </a:pPr>
            <a:endParaRPr lang="en-GB" sz="2800" dirty="0" smtClean="0"/>
          </a:p>
        </p:txBody>
      </p:sp>
      <p:pic>
        <p:nvPicPr>
          <p:cNvPr id="8" name="Picture 7" descr="ajr_tiki.jpg"/>
          <p:cNvPicPr>
            <a:picLocks noChangeAspect="1"/>
          </p:cNvPicPr>
          <p:nvPr/>
        </p:nvPicPr>
        <p:blipFill>
          <a:blip r:embed="rId2" cstate="print"/>
          <a:stretch>
            <a:fillRect/>
          </a:stretch>
        </p:blipFill>
        <p:spPr>
          <a:xfrm>
            <a:off x="0" y="3048000"/>
            <a:ext cx="2540000" cy="3810000"/>
          </a:xfrm>
          <a:prstGeom prst="rect">
            <a:avLst/>
          </a:prstGeom>
        </p:spPr>
      </p:pic>
      <p:pic>
        <p:nvPicPr>
          <p:cNvPr id="9" name="Picture 8" descr="nf_tiki.jpg"/>
          <p:cNvPicPr>
            <a:picLocks noChangeAspect="1"/>
          </p:cNvPicPr>
          <p:nvPr/>
        </p:nvPicPr>
        <p:blipFill>
          <a:blip r:embed="rId3" cstate="print"/>
          <a:stretch>
            <a:fillRect/>
          </a:stretch>
        </p:blipFill>
        <p:spPr>
          <a:xfrm>
            <a:off x="6604000" y="3048000"/>
            <a:ext cx="2540000" cy="3810000"/>
          </a:xfrm>
          <a:prstGeom prst="rect">
            <a:avLst/>
          </a:prstGeom>
        </p:spPr>
      </p:pic>
      <p:pic>
        <p:nvPicPr>
          <p:cNvPr id="10" name="Picture 9" descr="lbnc_tiki.jpg"/>
          <p:cNvPicPr>
            <a:picLocks noChangeAspect="1"/>
          </p:cNvPicPr>
          <p:nvPr/>
        </p:nvPicPr>
        <p:blipFill>
          <a:blip r:embed="rId4" cstate="print"/>
          <a:stretch>
            <a:fillRect/>
          </a:stretch>
        </p:blipFill>
        <p:spPr>
          <a:xfrm>
            <a:off x="6372200" y="-891480"/>
            <a:ext cx="2540000" cy="3810000"/>
          </a:xfrm>
          <a:prstGeom prst="rect">
            <a:avLst/>
          </a:prstGeom>
        </p:spPr>
      </p:pic>
      <p:pic>
        <p:nvPicPr>
          <p:cNvPr id="11" name="Picture 10" descr="Poul-Jensen.gif"/>
          <p:cNvPicPr>
            <a:picLocks noChangeAspect="1"/>
          </p:cNvPicPr>
          <p:nvPr/>
        </p:nvPicPr>
        <p:blipFill>
          <a:blip r:embed="rId5" cstate="print"/>
          <a:stretch>
            <a:fillRect/>
          </a:stretch>
        </p:blipFill>
        <p:spPr>
          <a:xfrm>
            <a:off x="3707904" y="1340768"/>
            <a:ext cx="1619672" cy="1920673"/>
          </a:xfrm>
          <a:prstGeom prst="rect">
            <a:avLst/>
          </a:prstGeom>
        </p:spPr>
      </p:pic>
      <p:pic>
        <p:nvPicPr>
          <p:cNvPr id="12" name="Picture 11" descr="ag_1000935.jpg"/>
          <p:cNvPicPr>
            <a:picLocks noChangeAspect="1"/>
          </p:cNvPicPr>
          <p:nvPr/>
        </p:nvPicPr>
        <p:blipFill>
          <a:blip r:embed="rId6" cstate="print"/>
          <a:stretch>
            <a:fillRect/>
          </a:stretch>
        </p:blipFill>
        <p:spPr>
          <a:xfrm>
            <a:off x="0" y="1412776"/>
            <a:ext cx="2546333" cy="1868413"/>
          </a:xfrm>
          <a:prstGeom prst="rect">
            <a:avLst/>
          </a:prstGeom>
        </p:spPr>
      </p:pic>
      <p:pic>
        <p:nvPicPr>
          <p:cNvPr id="13" name="Picture 12" descr="Kjellmar_160pix_Picture-006.jpg"/>
          <p:cNvPicPr>
            <a:picLocks noChangeAspect="1"/>
          </p:cNvPicPr>
          <p:nvPr/>
        </p:nvPicPr>
        <p:blipFill>
          <a:blip r:embed="rId7" cstate="print"/>
          <a:stretch>
            <a:fillRect/>
          </a:stretch>
        </p:blipFill>
        <p:spPr>
          <a:xfrm>
            <a:off x="3203848" y="3861048"/>
            <a:ext cx="2100064" cy="23625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2000"/>
                                        <p:tgtEl>
                                          <p:spTgt spid="13"/>
                                        </p:tgtEl>
                                      </p:cBhvr>
                                    </p:animEffect>
                                    <p:set>
                                      <p:cBhvr>
                                        <p:cTn id="11" dur="1" fill="hold">
                                          <p:stCondLst>
                                            <p:cond delay="1999"/>
                                          </p:stCondLst>
                                        </p:cTn>
                                        <p:tgtEl>
                                          <p:spTgt spid="13"/>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2000"/>
                                        <p:tgtEl>
                                          <p:spTgt spid="9"/>
                                        </p:tgtEl>
                                      </p:cBhvr>
                                    </p:animEffect>
                                    <p:set>
                                      <p:cBhvr>
                                        <p:cTn id="22" dur="1" fill="hold">
                                          <p:stCondLst>
                                            <p:cond delay="1999"/>
                                          </p:stCondLst>
                                        </p:cTn>
                                        <p:tgtEl>
                                          <p:spTgt spid="9"/>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2000"/>
                                        <p:tgtEl>
                                          <p:spTgt spid="8"/>
                                        </p:tgtEl>
                                      </p:cBhvr>
                                    </p:animEffect>
                                    <p:set>
                                      <p:cBhvr>
                                        <p:cTn id="25" dur="1" fill="hold">
                                          <p:stCondLst>
                                            <p:cond delay="1999"/>
                                          </p:stCondLst>
                                        </p:cTn>
                                        <p:tgtEl>
                                          <p:spTgt spid="8"/>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2000"/>
                                        <p:tgtEl>
                                          <p:spTgt spid="10"/>
                                        </p:tgtEl>
                                      </p:cBhvr>
                                    </p:animEffect>
                                    <p:set>
                                      <p:cBhvr>
                                        <p:cTn id="34" dur="1" fill="hold">
                                          <p:stCondLst>
                                            <p:cond delay="1999"/>
                                          </p:stCondLst>
                                        </p:cTn>
                                        <p:tgtEl>
                                          <p:spTgt spid="1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2000"/>
                                        <p:tgtEl>
                                          <p:spTgt spid="11"/>
                                        </p:tgtEl>
                                      </p:cBhvr>
                                    </p:animEffect>
                                    <p:set>
                                      <p:cBhvr>
                                        <p:cTn id="43" dur="1" fill="hold">
                                          <p:stCondLst>
                                            <p:cond delay="1999"/>
                                          </p:stCondLst>
                                        </p:cTn>
                                        <p:tgtEl>
                                          <p:spTgt spid="11"/>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p:cNvSpPr>
            <a:spLocks noGrp="1" noChangeArrowheads="1"/>
          </p:cNvSpPr>
          <p:nvPr>
            <p:ph type="title"/>
          </p:nvPr>
        </p:nvSpPr>
        <p:spPr/>
        <p:txBody>
          <a:bodyPr/>
          <a:lstStyle/>
          <a:p>
            <a:r>
              <a:rPr lang="en-GB" b="0" dirty="0" smtClean="0"/>
              <a:t>The last 12 months – Individuals</a:t>
            </a:r>
            <a:endParaRPr lang="en-US" b="0" dirty="0"/>
          </a:p>
        </p:txBody>
      </p:sp>
      <p:sp>
        <p:nvSpPr>
          <p:cNvPr id="313347" name="Rectangle 3"/>
          <p:cNvSpPr>
            <a:spLocks noGrp="1" noChangeArrowheads="1"/>
          </p:cNvSpPr>
          <p:nvPr>
            <p:ph type="body" idx="1"/>
          </p:nvPr>
        </p:nvSpPr>
        <p:spPr>
          <a:xfrm>
            <a:off x="685800" y="1828800"/>
            <a:ext cx="3814192" cy="4114800"/>
          </a:xfrm>
        </p:spPr>
        <p:txBody>
          <a:bodyPr>
            <a:normAutofit fontScale="47500" lnSpcReduction="20000"/>
          </a:bodyPr>
          <a:lstStyle/>
          <a:p>
            <a:pPr>
              <a:lnSpc>
                <a:spcPct val="120000"/>
              </a:lnSpc>
            </a:pPr>
            <a:r>
              <a:rPr lang="en-GB" sz="3600" dirty="0" smtClean="0">
                <a:solidFill>
                  <a:srgbClr val="FFFF00"/>
                </a:solidFill>
              </a:rPr>
              <a:t>Stan </a:t>
            </a:r>
            <a:r>
              <a:rPr lang="en-GB" sz="3600" dirty="0" err="1" smtClean="0">
                <a:solidFill>
                  <a:srgbClr val="FFFF00"/>
                </a:solidFill>
              </a:rPr>
              <a:t>Cowley</a:t>
            </a:r>
            <a:r>
              <a:rPr lang="en-GB" sz="3600" dirty="0" smtClean="0">
                <a:solidFill>
                  <a:srgbClr val="FFFF00"/>
                </a:solidFill>
              </a:rPr>
              <a:t> </a:t>
            </a:r>
            <a:r>
              <a:rPr lang="en-GB" sz="3600" dirty="0" smtClean="0"/>
              <a:t>has been elected as Fellow of the Royal Society</a:t>
            </a:r>
          </a:p>
          <a:p>
            <a:pPr>
              <a:lnSpc>
                <a:spcPct val="120000"/>
              </a:lnSpc>
            </a:pPr>
            <a:r>
              <a:rPr lang="en-GB" sz="3600" dirty="0" smtClean="0"/>
              <a:t>The citation identifies his ”pioneering research on solar wind-magnetosphere-ionosphere interactions”  and “combining theoretical analysis with observations from the ground and space.”</a:t>
            </a:r>
          </a:p>
          <a:p>
            <a:pPr>
              <a:lnSpc>
                <a:spcPct val="120000"/>
              </a:lnSpc>
            </a:pPr>
            <a:r>
              <a:rPr lang="en-GB" sz="3600" dirty="0" smtClean="0"/>
              <a:t>Since his move to Leicester in 1996 Stan has been extremely supportive of the </a:t>
            </a:r>
            <a:r>
              <a:rPr lang="en-GB" sz="3600" dirty="0" err="1" smtClean="0"/>
              <a:t>SuperDARN</a:t>
            </a:r>
            <a:r>
              <a:rPr lang="en-GB" sz="3600" dirty="0" smtClean="0"/>
              <a:t> programme</a:t>
            </a:r>
          </a:p>
          <a:p>
            <a:pPr>
              <a:lnSpc>
                <a:spcPct val="80000"/>
              </a:lnSpc>
              <a:buNone/>
            </a:pPr>
            <a:r>
              <a:rPr lang="en-GB" sz="3800" dirty="0" smtClean="0"/>
              <a:t/>
            </a:r>
            <a:br>
              <a:rPr lang="en-GB" sz="3800" dirty="0" smtClean="0"/>
            </a:br>
            <a:r>
              <a:rPr lang="en-GB" sz="2800" dirty="0" smtClean="0"/>
              <a:t/>
            </a:r>
            <a:br>
              <a:rPr lang="en-GB" sz="2800" dirty="0" smtClean="0"/>
            </a:br>
            <a:endParaRPr lang="en-GB" sz="2800" dirty="0" smtClean="0"/>
          </a:p>
          <a:p>
            <a:pPr>
              <a:lnSpc>
                <a:spcPct val="80000"/>
              </a:lnSpc>
            </a:pPr>
            <a:endParaRPr lang="en-GB" sz="2800" dirty="0" smtClean="0"/>
          </a:p>
          <a:p>
            <a:pPr>
              <a:lnSpc>
                <a:spcPct val="80000"/>
              </a:lnSpc>
            </a:pPr>
            <a:endParaRPr lang="en-GB" sz="2800" dirty="0" smtClean="0"/>
          </a:p>
        </p:txBody>
      </p:sp>
      <p:pic>
        <p:nvPicPr>
          <p:cNvPr id="4" name="Picture 3" descr="swhc.jpg"/>
          <p:cNvPicPr>
            <a:picLocks noChangeAspect="1"/>
          </p:cNvPicPr>
          <p:nvPr/>
        </p:nvPicPr>
        <p:blipFill>
          <a:blip r:embed="rId2" cstate="print"/>
          <a:stretch>
            <a:fillRect/>
          </a:stretch>
        </p:blipFill>
        <p:spPr>
          <a:xfrm>
            <a:off x="5364088" y="2060848"/>
            <a:ext cx="3175000" cy="2514600"/>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p:cNvSpPr>
            <a:spLocks noGrp="1" noChangeArrowheads="1"/>
          </p:cNvSpPr>
          <p:nvPr>
            <p:ph type="title"/>
          </p:nvPr>
        </p:nvSpPr>
        <p:spPr/>
        <p:txBody>
          <a:bodyPr/>
          <a:lstStyle/>
          <a:p>
            <a:r>
              <a:rPr lang="en-GB" b="0" dirty="0" smtClean="0"/>
              <a:t>Happy Birthday Ray!!</a:t>
            </a:r>
            <a:endParaRPr lang="en-US" b="0" dirty="0"/>
          </a:p>
        </p:txBody>
      </p:sp>
      <p:pic>
        <p:nvPicPr>
          <p:cNvPr id="6" name="Picture 5" descr="greenwald.jpg"/>
          <p:cNvPicPr>
            <a:picLocks noChangeAspect="1"/>
          </p:cNvPicPr>
          <p:nvPr/>
        </p:nvPicPr>
        <p:blipFill>
          <a:blip r:embed="rId2" cstate="print"/>
          <a:stretch>
            <a:fillRect/>
          </a:stretch>
        </p:blipFill>
        <p:spPr>
          <a:xfrm>
            <a:off x="3299858" y="1556792"/>
            <a:ext cx="2928325" cy="4392488"/>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Summary</a:t>
            </a:r>
            <a:endParaRPr lang="en-GB" dirty="0"/>
          </a:p>
        </p:txBody>
      </p:sp>
      <p:sp>
        <p:nvSpPr>
          <p:cNvPr id="3" name="Content Placeholder 2"/>
          <p:cNvSpPr>
            <a:spLocks noGrp="1"/>
          </p:cNvSpPr>
          <p:nvPr>
            <p:ph idx="1"/>
          </p:nvPr>
        </p:nvSpPr>
        <p:spPr/>
        <p:txBody>
          <a:bodyPr/>
          <a:lstStyle/>
          <a:p>
            <a:r>
              <a:rPr lang="en-GB" dirty="0" smtClean="0"/>
              <a:t>The last 12 months have been a successful year for </a:t>
            </a:r>
            <a:r>
              <a:rPr lang="en-GB" dirty="0" err="1" smtClean="0"/>
              <a:t>SuperDARN</a:t>
            </a:r>
            <a:endParaRPr lang="en-GB" dirty="0" smtClean="0"/>
          </a:p>
          <a:p>
            <a:r>
              <a:rPr lang="en-GB" dirty="0" smtClean="0"/>
              <a:t>We look forward to another new year of radar construction and continued scientific excellence</a:t>
            </a:r>
          </a:p>
          <a:p>
            <a:r>
              <a:rPr lang="en-GB" dirty="0" smtClean="0"/>
              <a:t>Enjoy the meeting!</a:t>
            </a:r>
            <a:endParaRPr lang="en-GB"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4"/>
          <p:cNvSpPr>
            <a:spLocks noGrp="1" noChangeArrowheads="1"/>
          </p:cNvSpPr>
          <p:nvPr>
            <p:ph type="title"/>
          </p:nvPr>
        </p:nvSpPr>
        <p:spPr>
          <a:xfrm>
            <a:off x="457200" y="396875"/>
            <a:ext cx="8229600" cy="1143000"/>
          </a:xfrm>
          <a:noFill/>
        </p:spPr>
        <p:txBody>
          <a:bodyPr/>
          <a:lstStyle/>
          <a:p>
            <a:pPr eaLnBrk="1" hangingPunct="1"/>
            <a:r>
              <a:rPr lang="en-US" sz="3600" dirty="0" smtClean="0">
                <a:ea typeface="ＭＳ Ｐゴシック" pitchFamily="34" charset="-128"/>
              </a:rPr>
              <a:t>Kodiak (mostly) worked again this year</a:t>
            </a:r>
          </a:p>
        </p:txBody>
      </p:sp>
      <p:sp>
        <p:nvSpPr>
          <p:cNvPr id="14338" name="Rectangle 5"/>
          <p:cNvSpPr>
            <a:spLocks noGrp="1" noChangeArrowheads="1"/>
          </p:cNvSpPr>
          <p:nvPr>
            <p:ph type="body" idx="1"/>
          </p:nvPr>
        </p:nvSpPr>
        <p:spPr>
          <a:xfrm>
            <a:off x="304803" y="1722438"/>
            <a:ext cx="8305800" cy="4525962"/>
          </a:xfrm>
          <a:noFill/>
        </p:spPr>
        <p:txBody>
          <a:bodyPr/>
          <a:lstStyle/>
          <a:p>
            <a:pPr eaLnBrk="1" hangingPunct="1">
              <a:spcBef>
                <a:spcPct val="45000"/>
              </a:spcBef>
            </a:pPr>
            <a:r>
              <a:rPr lang="en-US" sz="2400" dirty="0" smtClean="0">
                <a:ea typeface="ＭＳ Ｐゴシック" pitchFamily="34" charset="-128"/>
              </a:rPr>
              <a:t>No major changes this year</a:t>
            </a:r>
          </a:p>
          <a:p>
            <a:pPr eaLnBrk="1" hangingPunct="1">
              <a:spcBef>
                <a:spcPct val="45000"/>
              </a:spcBef>
            </a:pPr>
            <a:r>
              <a:rPr lang="en-US" sz="2400" dirty="0" smtClean="0">
                <a:ea typeface="ＭＳ Ｐゴシック" pitchFamily="34" charset="-128"/>
              </a:rPr>
              <a:t>Minor problem in ROS was causing occasional hanging of the OS. Latest version of OS seems to have solved this problem.</a:t>
            </a:r>
          </a:p>
          <a:p>
            <a:pPr lvl="1"/>
            <a:r>
              <a:rPr lang="en-US" sz="1400" dirty="0" smtClean="0">
                <a:ea typeface="ＭＳ Ｐゴシック" pitchFamily="34" charset="-128"/>
              </a:rPr>
              <a:t>Day gap:    20100507    20100509           2</a:t>
            </a:r>
          </a:p>
          <a:p>
            <a:pPr lvl="1"/>
            <a:r>
              <a:rPr lang="en-US" sz="1400" dirty="0" smtClean="0">
                <a:ea typeface="ＭＳ Ｐゴシック" pitchFamily="34" charset="-128"/>
              </a:rPr>
              <a:t>Day gap:    20100608    20100613           5</a:t>
            </a:r>
          </a:p>
          <a:p>
            <a:pPr lvl="1"/>
            <a:r>
              <a:rPr lang="en-US" sz="1400" dirty="0" smtClean="0">
                <a:ea typeface="ＭＳ Ｐゴシック" pitchFamily="34" charset="-128"/>
              </a:rPr>
              <a:t>Day gap:    20100918    20100920           2</a:t>
            </a:r>
          </a:p>
          <a:p>
            <a:pPr lvl="1"/>
            <a:r>
              <a:rPr lang="en-US" sz="1400" dirty="0" smtClean="0">
                <a:ea typeface="ＭＳ Ｐゴシック" pitchFamily="34" charset="-128"/>
              </a:rPr>
              <a:t>Day gap:    20101127    20101210          13</a:t>
            </a:r>
          </a:p>
          <a:p>
            <a:pPr lvl="1"/>
            <a:r>
              <a:rPr lang="en-US" sz="1400" dirty="0" smtClean="0">
                <a:ea typeface="ＭＳ Ｐゴシック" pitchFamily="34" charset="-128"/>
              </a:rPr>
              <a:t>Day gap:    20110113    20110115           2</a:t>
            </a:r>
          </a:p>
          <a:p>
            <a:pPr lvl="1"/>
            <a:r>
              <a:rPr lang="en-US" sz="1400" dirty="0" smtClean="0">
                <a:ea typeface="ＭＳ Ｐゴシック" pitchFamily="34" charset="-128"/>
              </a:rPr>
              <a:t>Day gap:    20110119    20110127           8</a:t>
            </a:r>
          </a:p>
          <a:p>
            <a:pPr lvl="1"/>
            <a:r>
              <a:rPr lang="en-US" sz="1400" dirty="0" smtClean="0">
                <a:ea typeface="ＭＳ Ｐゴシック" pitchFamily="34" charset="-128"/>
              </a:rPr>
              <a:t>Day gap:    20110212    20110214           2</a:t>
            </a:r>
          </a:p>
          <a:p>
            <a:pPr lvl="1"/>
            <a:r>
              <a:rPr lang="en-US" sz="1400" dirty="0" smtClean="0">
                <a:ea typeface="ＭＳ Ｐゴシック" pitchFamily="34" charset="-128"/>
              </a:rPr>
              <a:t>Day gap:    20110219    20110222           3</a:t>
            </a:r>
          </a:p>
          <a:p>
            <a:pPr lvl="2" eaLnBrk="1" hangingPunct="1">
              <a:spcBef>
                <a:spcPct val="45000"/>
              </a:spcBef>
            </a:pPr>
            <a:endParaRPr lang="en-US" sz="1400" dirty="0" smtClean="0">
              <a:ea typeface="ＭＳ Ｐゴシック" pitchFamily="34" charset="-128"/>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txBox="1">
            <a:spLocks noChangeArrowheads="1"/>
          </p:cNvSpPr>
          <p:nvPr/>
        </p:nvSpPr>
        <p:spPr bwMode="auto">
          <a:xfrm>
            <a:off x="609600" y="76200"/>
            <a:ext cx="8229600" cy="1143000"/>
          </a:xfrm>
          <a:prstGeom prst="rect">
            <a:avLst/>
          </a:prstGeom>
          <a:noFill/>
          <a:ln w="9525">
            <a:noFill/>
            <a:miter lim="800000"/>
            <a:headEnd/>
            <a:tailEnd/>
          </a:ln>
        </p:spPr>
        <p:txBody>
          <a:bodyPr lIns="91428" tIns="45714" rIns="91428" bIns="45714" anchor="ctr"/>
          <a:lstStyle/>
          <a:p>
            <a:pPr algn="ctr" fontAlgn="base">
              <a:spcBef>
                <a:spcPct val="0"/>
              </a:spcBef>
              <a:spcAft>
                <a:spcPct val="0"/>
              </a:spcAft>
            </a:pPr>
            <a:r>
              <a:rPr lang="en-US" sz="3600" dirty="0">
                <a:solidFill>
                  <a:srgbClr val="000000"/>
                </a:solidFill>
                <a:ea typeface="ＭＳ Ｐゴシック" pitchFamily="34" charset="-128"/>
              </a:rPr>
              <a:t>McMurdo</a:t>
            </a:r>
          </a:p>
        </p:txBody>
      </p:sp>
      <p:pic>
        <p:nvPicPr>
          <p:cNvPr id="15362" name="Picture 3" descr="DSC_0151.jpg"/>
          <p:cNvPicPr>
            <a:picLocks noChangeAspect="1"/>
          </p:cNvPicPr>
          <p:nvPr/>
        </p:nvPicPr>
        <p:blipFill>
          <a:blip r:embed="rId2" cstate="print"/>
          <a:srcRect/>
          <a:stretch>
            <a:fillRect/>
          </a:stretch>
        </p:blipFill>
        <p:spPr bwMode="auto">
          <a:xfrm>
            <a:off x="304800" y="990603"/>
            <a:ext cx="8686800" cy="5775325"/>
          </a:xfrm>
          <a:prstGeom prst="rect">
            <a:avLst/>
          </a:prstGeom>
          <a:noFill/>
          <a:ln w="9525">
            <a:noFill/>
            <a:miter lim="800000"/>
            <a:headEnd/>
            <a:tailEnd/>
          </a:ln>
        </p:spPr>
      </p:pic>
      <p:sp>
        <p:nvSpPr>
          <p:cNvPr id="15363" name="TextBox 7"/>
          <p:cNvSpPr txBox="1">
            <a:spLocks noChangeArrowheads="1"/>
          </p:cNvSpPr>
          <p:nvPr/>
        </p:nvSpPr>
        <p:spPr bwMode="auto">
          <a:xfrm>
            <a:off x="1066801" y="1371601"/>
            <a:ext cx="3697142" cy="830985"/>
          </a:xfrm>
          <a:prstGeom prst="rect">
            <a:avLst/>
          </a:prstGeom>
          <a:noFill/>
          <a:ln w="9525">
            <a:noFill/>
            <a:miter lim="800000"/>
            <a:headEnd/>
            <a:tailEnd/>
          </a:ln>
        </p:spPr>
        <p:txBody>
          <a:bodyPr wrap="none" lIns="91428" tIns="45714" rIns="91428" bIns="45714">
            <a:spAutoFit/>
          </a:bodyPr>
          <a:lstStyle/>
          <a:p>
            <a:pPr marL="285714" indent="-285714" fontAlgn="base">
              <a:spcBef>
                <a:spcPct val="0"/>
              </a:spcBef>
              <a:spcAft>
                <a:spcPct val="0"/>
              </a:spcAft>
              <a:buFont typeface="Arial" pitchFamily="34" charset="0"/>
              <a:buChar char="•"/>
            </a:pPr>
            <a:r>
              <a:rPr lang="en-US" sz="2400" dirty="0">
                <a:solidFill>
                  <a:srgbClr val="000000"/>
                </a:solidFill>
                <a:ea typeface="ＭＳ Ｐゴシック" pitchFamily="34" charset="-128"/>
              </a:rPr>
              <a:t>No major changes</a:t>
            </a:r>
          </a:p>
          <a:p>
            <a:pPr marL="285714" indent="-285714" fontAlgn="base">
              <a:spcBef>
                <a:spcPct val="0"/>
              </a:spcBef>
              <a:spcAft>
                <a:spcPct val="0"/>
              </a:spcAft>
              <a:buFont typeface="Arial" pitchFamily="34" charset="0"/>
              <a:buChar char="•"/>
            </a:pPr>
            <a:r>
              <a:rPr lang="en-US" sz="2400" dirty="0">
                <a:solidFill>
                  <a:srgbClr val="000000"/>
                </a:solidFill>
                <a:ea typeface="ＭＳ Ｐゴシック" pitchFamily="34" charset="-128"/>
              </a:rPr>
              <a:t>No significant problems</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lstStyle/>
          <a:p>
            <a:r>
              <a:rPr lang="en-US" smtClean="0">
                <a:ea typeface="ＭＳ Ｐゴシック" pitchFamily="34" charset="-128"/>
              </a:rPr>
              <a:t>Proposal Accepted</a:t>
            </a:r>
          </a:p>
        </p:txBody>
      </p:sp>
      <p:sp>
        <p:nvSpPr>
          <p:cNvPr id="16386" name="Content Placeholder 2"/>
          <p:cNvSpPr>
            <a:spLocks noGrp="1"/>
          </p:cNvSpPr>
          <p:nvPr>
            <p:ph idx="1"/>
          </p:nvPr>
        </p:nvSpPr>
        <p:spPr/>
        <p:txBody>
          <a:bodyPr/>
          <a:lstStyle/>
          <a:p>
            <a:pPr>
              <a:spcBef>
                <a:spcPct val="50000"/>
              </a:spcBef>
            </a:pPr>
            <a:r>
              <a:rPr lang="en-US" smtClean="0">
                <a:ea typeface="ＭＳ Ｐゴシック" pitchFamily="34" charset="-128"/>
              </a:rPr>
              <a:t>Radar for South Pole Station funded</a:t>
            </a:r>
          </a:p>
          <a:p>
            <a:pPr>
              <a:spcBef>
                <a:spcPct val="50000"/>
              </a:spcBef>
            </a:pPr>
            <a:r>
              <a:rPr lang="en-US" smtClean="0">
                <a:ea typeface="ＭＳ Ｐゴシック" pitchFamily="34" charset="-128"/>
              </a:rPr>
              <a:t>Slated for construction Dec 2011-Jan 2012</a:t>
            </a:r>
          </a:p>
          <a:p>
            <a:endParaRPr lang="en-US" smtClean="0">
              <a:ea typeface="ＭＳ Ｐゴシック" pitchFamily="34" charset="-128"/>
            </a:endParaRPr>
          </a:p>
        </p:txBody>
      </p:sp>
      <p:pic>
        <p:nvPicPr>
          <p:cNvPr id="16387" name="Picture 1" descr="DSC_0121.jpg"/>
          <p:cNvPicPr>
            <a:picLocks noChangeAspect="1"/>
          </p:cNvPicPr>
          <p:nvPr/>
        </p:nvPicPr>
        <p:blipFill>
          <a:blip r:embed="rId2" cstate="print"/>
          <a:srcRect/>
          <a:stretch>
            <a:fillRect/>
          </a:stretch>
        </p:blipFill>
        <p:spPr bwMode="auto">
          <a:xfrm>
            <a:off x="1905003" y="3106738"/>
            <a:ext cx="5413375" cy="35988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タイトル 1"/>
          <p:cNvSpPr>
            <a:spLocks noGrp="1"/>
          </p:cNvSpPr>
          <p:nvPr>
            <p:ph type="title"/>
          </p:nvPr>
        </p:nvSpPr>
        <p:spPr>
          <a:xfrm>
            <a:off x="457200" y="765178"/>
            <a:ext cx="8229600" cy="796925"/>
          </a:xfrm>
        </p:spPr>
        <p:txBody>
          <a:bodyPr/>
          <a:lstStyle/>
          <a:p>
            <a:pPr eaLnBrk="1" hangingPunct="1"/>
            <a:r>
              <a:rPr lang="en-US" altLang="ja-JP" dirty="0" smtClean="0"/>
              <a:t>King Salmon Radar status</a:t>
            </a:r>
            <a:br>
              <a:rPr lang="en-US" altLang="ja-JP" dirty="0" smtClean="0"/>
            </a:br>
            <a:r>
              <a:rPr lang="en-US" altLang="ja-JP" sz="3600" dirty="0" smtClean="0"/>
              <a:t>-2010-2011 -</a:t>
            </a:r>
            <a:endParaRPr lang="ja-JP" altLang="en-US" sz="3600" smtClean="0"/>
          </a:p>
        </p:txBody>
      </p:sp>
      <p:sp>
        <p:nvSpPr>
          <p:cNvPr id="2051" name="コンテンツ プレースホルダ 2"/>
          <p:cNvSpPr>
            <a:spLocks noGrp="1"/>
          </p:cNvSpPr>
          <p:nvPr>
            <p:ph idx="1"/>
          </p:nvPr>
        </p:nvSpPr>
        <p:spPr>
          <a:xfrm>
            <a:off x="179388" y="1693863"/>
            <a:ext cx="8964612" cy="4525962"/>
          </a:xfrm>
        </p:spPr>
        <p:txBody>
          <a:bodyPr/>
          <a:lstStyle/>
          <a:p>
            <a:pPr eaLnBrk="1" hangingPunct="1"/>
            <a:r>
              <a:rPr lang="en-US" altLang="ja-JP" sz="2400" dirty="0" smtClean="0">
                <a:solidFill>
                  <a:srgbClr val="FF0000"/>
                </a:solidFill>
                <a:latin typeface="Arial" pitchFamily="34" charset="0"/>
                <a:cs typeface="Arial" pitchFamily="34" charset="0"/>
              </a:rPr>
              <a:t>2010/06 7 transmitters are either faulty or non functioning.</a:t>
            </a:r>
          </a:p>
          <a:p>
            <a:pPr eaLnBrk="1" hangingPunct="1"/>
            <a:r>
              <a:rPr lang="en-US" altLang="ja-JP" sz="2400" dirty="0" smtClean="0">
                <a:solidFill>
                  <a:srgbClr val="FF0000"/>
                </a:solidFill>
                <a:latin typeface="Arial" pitchFamily="34" charset="0"/>
                <a:cs typeface="Arial" pitchFamily="34" charset="0"/>
              </a:rPr>
              <a:t>2010/11/26 QNX 4 PC (for ‘</a:t>
            </a:r>
            <a:r>
              <a:rPr lang="en-US" altLang="ja-JP" sz="2400" dirty="0" err="1" smtClean="0">
                <a:solidFill>
                  <a:srgbClr val="FF0000"/>
                </a:solidFill>
                <a:latin typeface="Arial" pitchFamily="34" charset="0"/>
                <a:cs typeface="Arial" pitchFamily="34" charset="0"/>
              </a:rPr>
              <a:t>agc_commander</a:t>
            </a:r>
            <a:r>
              <a:rPr lang="en-US" altLang="ja-JP" sz="2400" dirty="0" smtClean="0">
                <a:solidFill>
                  <a:srgbClr val="FF0000"/>
                </a:solidFill>
                <a:latin typeface="Arial" pitchFamily="34" charset="0"/>
                <a:cs typeface="Arial" pitchFamily="34" charset="0"/>
              </a:rPr>
              <a:t>’, not using radar operation now) cannot be accessed from remote site.</a:t>
            </a:r>
          </a:p>
          <a:p>
            <a:pPr eaLnBrk="1" hangingPunct="1"/>
            <a:r>
              <a:rPr lang="en-US" altLang="ja-JP" sz="2400" dirty="0" smtClean="0">
                <a:latin typeface="Arial" pitchFamily="34" charset="0"/>
                <a:cs typeface="Arial" pitchFamily="34" charset="0"/>
              </a:rPr>
              <a:t>2011/02/24-27 Tsutomu </a:t>
            </a:r>
            <a:r>
              <a:rPr lang="en-US" altLang="ja-JP" sz="2400" dirty="0" err="1" smtClean="0">
                <a:latin typeface="Arial" pitchFamily="34" charset="0"/>
                <a:cs typeface="Arial" pitchFamily="34" charset="0"/>
              </a:rPr>
              <a:t>Nagatsuma</a:t>
            </a:r>
            <a:r>
              <a:rPr lang="en-US" altLang="ja-JP" sz="2400" dirty="0" smtClean="0">
                <a:latin typeface="Arial" pitchFamily="34" charset="0"/>
                <a:cs typeface="Arial" pitchFamily="34" charset="0"/>
              </a:rPr>
              <a:t>, Kaori </a:t>
            </a:r>
            <a:r>
              <a:rPr lang="en-US" altLang="ja-JP" sz="2400" dirty="0" err="1" smtClean="0">
                <a:latin typeface="Arial" pitchFamily="34" charset="0"/>
                <a:cs typeface="Arial" pitchFamily="34" charset="0"/>
              </a:rPr>
              <a:t>Sakaguchi</a:t>
            </a:r>
            <a:r>
              <a:rPr lang="en-US" altLang="ja-JP" sz="2400" dirty="0" smtClean="0">
                <a:latin typeface="Arial" pitchFamily="34" charset="0"/>
                <a:cs typeface="Arial" pitchFamily="34" charset="0"/>
              </a:rPr>
              <a:t> and Jeff </a:t>
            </a:r>
            <a:r>
              <a:rPr lang="en-US" altLang="ja-JP" sz="2400" dirty="0" err="1" smtClean="0">
                <a:latin typeface="Arial" pitchFamily="34" charset="0"/>
                <a:cs typeface="Arial" pitchFamily="34" charset="0"/>
              </a:rPr>
              <a:t>Spaleta</a:t>
            </a:r>
            <a:r>
              <a:rPr lang="en-US" altLang="ja-JP" sz="2400" dirty="0" smtClean="0">
                <a:latin typeface="Arial" pitchFamily="34" charset="0"/>
                <a:cs typeface="Arial" pitchFamily="34" charset="0"/>
              </a:rPr>
              <a:t> visited King Salmon radar site. Jeff successfully introduced new radar operating system with new PCs. </a:t>
            </a:r>
            <a:r>
              <a:rPr lang="en-US" altLang="ja-JP" sz="2400" dirty="0" smtClean="0">
                <a:solidFill>
                  <a:srgbClr val="FF0000"/>
                </a:solidFill>
                <a:latin typeface="Arial" pitchFamily="34" charset="0"/>
                <a:cs typeface="Arial" pitchFamily="34" charset="0"/>
              </a:rPr>
              <a:t>We found that 1 antenna cable was disconnected and 3 antennas showed abnormal VSR.</a:t>
            </a:r>
          </a:p>
          <a:p>
            <a:pPr eaLnBrk="1" hangingPunct="1"/>
            <a:r>
              <a:rPr lang="en-US" altLang="ja-JP" sz="2400" dirty="0" smtClean="0">
                <a:solidFill>
                  <a:srgbClr val="FF0000"/>
                </a:solidFill>
                <a:latin typeface="Arial" pitchFamily="34" charset="0"/>
                <a:cs typeface="Arial" pitchFamily="34" charset="0"/>
              </a:rPr>
              <a:t>2011/03/08 KSR controlling PCs cannot be accessed from remote site. It might be caused by problem of UPS.</a:t>
            </a:r>
          </a:p>
          <a:p>
            <a:pPr eaLnBrk="1" hangingPunct="1"/>
            <a:r>
              <a:rPr lang="en-US" altLang="ja-JP" sz="2400" u="sng" dirty="0" smtClean="0">
                <a:solidFill>
                  <a:srgbClr val="FF0000"/>
                </a:solidFill>
                <a:latin typeface="Arial" pitchFamily="34" charset="0"/>
                <a:cs typeface="Arial" pitchFamily="34" charset="0"/>
              </a:rPr>
              <a:t>Currently, KS radar stopped operating. </a:t>
            </a:r>
            <a:r>
              <a:rPr lang="en-US" altLang="ja-JP" sz="2400" dirty="0" smtClean="0">
                <a:solidFill>
                  <a:srgbClr val="FF0000"/>
                </a:solidFill>
                <a:latin typeface="Arial" pitchFamily="34" charset="0"/>
                <a:cs typeface="Arial" pitchFamily="34" charset="0"/>
              </a:rPr>
              <a:t>Jeff will visit KS to replace UPS in June for restarting the system. Other problems will be solved in this summer.</a:t>
            </a:r>
            <a:endParaRPr lang="ja-JP" altLang="en-US" sz="2400" smtClean="0">
              <a:solidFill>
                <a:srgbClr val="FF0000"/>
              </a:solidFill>
              <a:latin typeface="Arial" pitchFamily="34" charset="0"/>
              <a:cs typeface="Arial" pitchFamily="34" charset="0"/>
            </a:endParaRPr>
          </a:p>
        </p:txBody>
      </p:sp>
      <p:grpSp>
        <p:nvGrpSpPr>
          <p:cNvPr id="2" name="グループ化 15"/>
          <p:cNvGrpSpPr>
            <a:grpSpLocks/>
          </p:cNvGrpSpPr>
          <p:nvPr/>
        </p:nvGrpSpPr>
        <p:grpSpPr bwMode="auto">
          <a:xfrm>
            <a:off x="179391" y="115888"/>
            <a:ext cx="8713787" cy="638175"/>
            <a:chOff x="179512" y="116632"/>
            <a:chExt cx="8712968" cy="637142"/>
          </a:xfrm>
        </p:grpSpPr>
        <p:pic>
          <p:nvPicPr>
            <p:cNvPr id="2053" name="Picture 3"/>
            <p:cNvPicPr>
              <a:picLocks noChangeAspect="1" noChangeArrowheads="1"/>
            </p:cNvPicPr>
            <p:nvPr/>
          </p:nvPicPr>
          <p:blipFill>
            <a:blip r:embed="rId2" cstate="print"/>
            <a:srcRect/>
            <a:stretch>
              <a:fillRect/>
            </a:stretch>
          </p:blipFill>
          <p:spPr bwMode="auto">
            <a:xfrm>
              <a:off x="7962833" y="134009"/>
              <a:ext cx="929647" cy="619765"/>
            </a:xfrm>
            <a:prstGeom prst="rect">
              <a:avLst/>
            </a:prstGeom>
            <a:noFill/>
            <a:ln w="9525">
              <a:noFill/>
              <a:miter lim="800000"/>
              <a:headEnd/>
              <a:tailEnd/>
            </a:ln>
          </p:spPr>
        </p:pic>
        <p:cxnSp>
          <p:nvCxnSpPr>
            <p:cNvPr id="8" name="直線コネクタ 7"/>
            <p:cNvCxnSpPr/>
            <p:nvPr/>
          </p:nvCxnSpPr>
          <p:spPr>
            <a:xfrm>
              <a:off x="250942" y="405089"/>
              <a:ext cx="763357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 name="円/楕円 8"/>
            <p:cNvSpPr/>
            <p:nvPr/>
          </p:nvSpPr>
          <p:spPr>
            <a:xfrm>
              <a:off x="235069" y="371805"/>
              <a:ext cx="73018" cy="7132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pPr>
              <a:endParaRPr kumimoji="1" lang="ja-JP" altLang="en-US">
                <a:solidFill>
                  <a:srgbClr val="FFFFFF"/>
                </a:solidFill>
              </a:endParaRPr>
            </a:p>
          </p:txBody>
        </p:sp>
        <p:sp>
          <p:nvSpPr>
            <p:cNvPr id="10" name="テキスト ボックス 9"/>
            <p:cNvSpPr txBox="1"/>
            <p:nvPr/>
          </p:nvSpPr>
          <p:spPr>
            <a:xfrm>
              <a:off x="179512" y="116632"/>
              <a:ext cx="3674866" cy="244862"/>
            </a:xfrm>
            <a:prstGeom prst="rect">
              <a:avLst/>
            </a:prstGeom>
            <a:noFill/>
          </p:spPr>
          <p:txBody>
            <a:bodyPr wrap="none">
              <a:spAutoFit/>
            </a:bodyPr>
            <a:lstStyle/>
            <a:p>
              <a:pPr fontAlgn="base">
                <a:spcBef>
                  <a:spcPct val="0"/>
                </a:spcBef>
                <a:spcAft>
                  <a:spcPct val="0"/>
                </a:spcAft>
              </a:pPr>
              <a:r>
                <a:rPr kumimoji="1" lang="en-US" altLang="ja-JP" sz="1000" dirty="0">
                  <a:solidFill>
                    <a:srgbClr val="1F497D"/>
                  </a:solidFill>
                </a:rPr>
                <a:t>National Institute of Information and Communications Technology</a:t>
              </a:r>
              <a:endParaRPr kumimoji="1" lang="ja-JP" altLang="en-US" sz="1000">
                <a:solidFill>
                  <a:srgbClr val="1F497D"/>
                </a:solidFill>
              </a:endParaRPr>
            </a:p>
          </p:txBody>
        </p:sp>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7" descr="title_aurora.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pic>
        <p:nvPicPr>
          <p:cNvPr id="3075" name="Picture 6" descr="http://www.ion.le.ac.uk/falklands/falklands/Falklands/Radar_files/Media/P1070751/P1070751.jpg?disposition=download"/>
          <p:cNvPicPr>
            <a:picLocks noChangeAspect="1" noChangeArrowheads="1"/>
          </p:cNvPicPr>
          <p:nvPr/>
        </p:nvPicPr>
        <p:blipFill>
          <a:blip r:embed="rId4" cstate="print"/>
          <a:srcRect b="12500"/>
          <a:stretch>
            <a:fillRect/>
          </a:stretch>
        </p:blipFill>
        <p:spPr bwMode="auto">
          <a:xfrm>
            <a:off x="3" y="0"/>
            <a:ext cx="9147175" cy="6000750"/>
          </a:xfrm>
          <a:prstGeom prst="rect">
            <a:avLst/>
          </a:prstGeom>
          <a:noFill/>
          <a:ln w="9525">
            <a:noFill/>
            <a:miter lim="800000"/>
            <a:headEnd/>
            <a:tailEnd/>
          </a:ln>
        </p:spPr>
      </p:pic>
      <p:sp>
        <p:nvSpPr>
          <p:cNvPr id="3076" name="Title 1"/>
          <p:cNvSpPr>
            <a:spLocks noGrp="1"/>
          </p:cNvSpPr>
          <p:nvPr>
            <p:ph type="ctrTitle"/>
          </p:nvPr>
        </p:nvSpPr>
        <p:spPr>
          <a:xfrm>
            <a:off x="179388" y="620713"/>
            <a:ext cx="7200900" cy="785812"/>
          </a:xfrm>
        </p:spPr>
        <p:txBody>
          <a:bodyPr/>
          <a:lstStyle/>
          <a:p>
            <a:pPr eaLnBrk="1" hangingPunct="1"/>
            <a:r>
              <a:rPr lang="en-GB" sz="4000" dirty="0" smtClean="0"/>
              <a:t>Falklands/Halley radar summary</a:t>
            </a:r>
          </a:p>
        </p:txBody>
      </p:sp>
      <p:sp>
        <p:nvSpPr>
          <p:cNvPr id="3077" name="Subtitle 2"/>
          <p:cNvSpPr>
            <a:spLocks noGrp="1"/>
          </p:cNvSpPr>
          <p:nvPr>
            <p:ph type="subTitle" idx="1"/>
          </p:nvPr>
        </p:nvSpPr>
        <p:spPr>
          <a:xfrm>
            <a:off x="323850" y="1989141"/>
            <a:ext cx="2808288" cy="1152525"/>
          </a:xfrm>
        </p:spPr>
        <p:txBody>
          <a:bodyPr/>
          <a:lstStyle/>
          <a:p>
            <a:pPr eaLnBrk="1" hangingPunct="1"/>
            <a:r>
              <a:rPr lang="en-GB" sz="2800" dirty="0" err="1" smtClean="0">
                <a:solidFill>
                  <a:schemeClr val="tx1"/>
                </a:solidFill>
              </a:rPr>
              <a:t>Mervyn</a:t>
            </a:r>
            <a:r>
              <a:rPr lang="en-GB" sz="2800" dirty="0" smtClean="0">
                <a:solidFill>
                  <a:schemeClr val="tx1"/>
                </a:solidFill>
              </a:rPr>
              <a:t> Freeman</a:t>
            </a:r>
          </a:p>
          <a:p>
            <a:pPr eaLnBrk="1" hangingPunct="1"/>
            <a:r>
              <a:rPr lang="en-GB" sz="2800" dirty="0" smtClean="0">
                <a:solidFill>
                  <a:schemeClr val="tx1"/>
                </a:solidFill>
              </a:rPr>
              <a:t>Steve Milan</a:t>
            </a:r>
          </a:p>
        </p:txBody>
      </p:sp>
      <p:pic>
        <p:nvPicPr>
          <p:cNvPr id="3078" name="Picture 6" descr="unilogo.gif"/>
          <p:cNvPicPr>
            <a:picLocks noChangeAspect="1"/>
          </p:cNvPicPr>
          <p:nvPr/>
        </p:nvPicPr>
        <p:blipFill>
          <a:blip r:embed="rId5" cstate="print"/>
          <a:srcRect/>
          <a:stretch>
            <a:fillRect/>
          </a:stretch>
        </p:blipFill>
        <p:spPr bwMode="auto">
          <a:xfrm>
            <a:off x="6875463" y="6092825"/>
            <a:ext cx="2143125" cy="5857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Blank">
  <a:themeElements>
    <a:clrScheme name="">
      <a:dk1>
        <a:srgbClr val="808080"/>
      </a:dk1>
      <a:lt1>
        <a:srgbClr val="FFFFFF"/>
      </a:lt1>
      <a:dk2>
        <a:srgbClr val="000066"/>
      </a:dk2>
      <a:lt2>
        <a:srgbClr val="FFFFFF"/>
      </a:lt2>
      <a:accent1>
        <a:srgbClr val="D9411D"/>
      </a:accent1>
      <a:accent2>
        <a:srgbClr val="FFCC00"/>
      </a:accent2>
      <a:accent3>
        <a:srgbClr val="AAAAB8"/>
      </a:accent3>
      <a:accent4>
        <a:srgbClr val="DADADA"/>
      </a:accent4>
      <a:accent5>
        <a:srgbClr val="E9B0AB"/>
      </a:accent5>
      <a:accent6>
        <a:srgbClr val="E7B900"/>
      </a:accent6>
      <a:hlink>
        <a:srgbClr val="3366CC"/>
      </a:hlink>
      <a:folHlink>
        <a:srgbClr val="B2B2B2"/>
      </a:folHlink>
    </a:clrScheme>
    <a:fontScheme name="Blank">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800" b="0" i="0" u="none" strike="noStrike" cap="none" normalizeH="0" baseline="0" smtClean="0">
            <a:ln>
              <a:noFill/>
            </a:ln>
            <a:solidFill>
              <a:schemeClr val="tx2"/>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38100"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800" b="0" i="0" u="none" strike="noStrike" cap="none" normalizeH="0" baseline="0" smtClean="0">
            <a:ln>
              <a:noFill/>
            </a:ln>
            <a:solidFill>
              <a:schemeClr val="tx2"/>
            </a:solidFill>
            <a:effectLst/>
            <a:latin typeface="Times New Roman" pitchFamily="18" charset="0"/>
          </a:defRPr>
        </a:defPPr>
      </a:lstStyle>
    </a:lnDef>
  </a:objectDefaults>
  <a:extraClrSchemeLst>
    <a:extraClrScheme>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SD-Wallops">
  <a:themeElements>
    <a:clrScheme name="SD-Wallops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D-Wallop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D-Wallops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D-Wallop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SD-Wallops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D-Wallops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D-Wallops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D-Wallops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SD-Wallops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SD-Wallops">
  <a:themeElements>
    <a:clrScheme name="SD-Wallops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D-Wallop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D-Wallops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D-Wallop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SD-Wallops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D-Wallops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D-Wallops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D-Wallops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SD-Wallops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SD-Wallops">
  <a:themeElements>
    <a:clrScheme name="SD-Wallops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D-Wallop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D-Wallops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D-Wallop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SD-Wallops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D-Wallops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D-Wallops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D-Wallops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SD-Wallops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SD-Wallops">
  <a:themeElements>
    <a:clrScheme name="SD-Wallops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D-Wallop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D-Wallops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D-Wallop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SD-Wallops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D-Wallops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D-Wallops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D-Wallops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SD-Wallops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D_GI">
  <a:themeElements>
    <a:clrScheme name="SD_G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D_GI">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D_G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D_G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D_G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D_G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D_G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D_G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D_G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D_G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D_G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D_G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D_G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D_G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3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4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SuperDARN">
  <a:themeElements>
    <a:clrScheme name="SuperDAR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uperDA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uperDAR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uperDAR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SuperDAR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uperDAR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uperDAR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uperDAR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SuperDAR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SuperDARN">
  <a:themeElements>
    <a:clrScheme name="SuperDAR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uperDA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uperDAR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uperDAR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SuperDAR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uperDAR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uperDAR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uperDAR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SuperDAR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_SuperDARN">
  <a:themeElements>
    <a:clrScheme name="SuperDAR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uperDA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uperDAR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uperDAR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SuperDAR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uperDAR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uperDAR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uperDAR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SuperDAR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SD_GI">
  <a:themeElements>
    <a:clrScheme name="SD_G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D_GI">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D_G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D_G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D_G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D_G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D_G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D_G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D_G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D_G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D_G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D_G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D_G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D_G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4.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6.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7.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8.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9.xml><?xml version="1.0" encoding="utf-8"?>
<a:theme xmlns:a="http://schemas.openxmlformats.org/drawingml/2006/main" name="1_Blank">
  <a:themeElements>
    <a:clrScheme name="">
      <a:dk1>
        <a:srgbClr val="808080"/>
      </a:dk1>
      <a:lt1>
        <a:srgbClr val="FFFFFF"/>
      </a:lt1>
      <a:dk2>
        <a:srgbClr val="000066"/>
      </a:dk2>
      <a:lt2>
        <a:srgbClr val="FFFFFF"/>
      </a:lt2>
      <a:accent1>
        <a:srgbClr val="D9411D"/>
      </a:accent1>
      <a:accent2>
        <a:srgbClr val="FFCC00"/>
      </a:accent2>
      <a:accent3>
        <a:srgbClr val="AAAAB8"/>
      </a:accent3>
      <a:accent4>
        <a:srgbClr val="DADADA"/>
      </a:accent4>
      <a:accent5>
        <a:srgbClr val="E9B0AB"/>
      </a:accent5>
      <a:accent6>
        <a:srgbClr val="E7B900"/>
      </a:accent6>
      <a:hlink>
        <a:srgbClr val="3366CC"/>
      </a:hlink>
      <a:folHlink>
        <a:srgbClr val="B2B2B2"/>
      </a:folHlink>
    </a:clrScheme>
    <a:fontScheme name="Blank">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800" b="0" i="0" u="none" strike="noStrike" cap="none" normalizeH="0" baseline="0" smtClean="0">
            <a:ln>
              <a:noFill/>
            </a:ln>
            <a:solidFill>
              <a:schemeClr val="tx2"/>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38100"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800" b="0" i="0" u="none" strike="noStrike" cap="none" normalizeH="0" baseline="0" smtClean="0">
            <a:ln>
              <a:noFill/>
            </a:ln>
            <a:solidFill>
              <a:schemeClr val="tx2"/>
            </a:solidFill>
            <a:effectLst/>
            <a:latin typeface="Times New Roman" pitchFamily="18" charset="0"/>
          </a:defRPr>
        </a:defPPr>
      </a:lstStyle>
    </a:lnDef>
  </a:objectDefaults>
  <a:extraClrSchemeLst>
    <a:extraClrScheme>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SD_GI">
  <a:themeElements>
    <a:clrScheme name="SD_G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D_GI">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D_G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D_G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D_G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D_G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D_G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D_G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D_G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D_G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D_G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D_G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D_G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D_G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SD_GI">
  <a:themeElements>
    <a:clrScheme name="SD_G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D_GI">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D_G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D_G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D_G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D_G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D_G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D_G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D_G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D_G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D_G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D_G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D_G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D_G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388</TotalTime>
  <Words>3641</Words>
  <Application>Microsoft Office PowerPoint</Application>
  <PresentationFormat>On-screen Show (4:3)</PresentationFormat>
  <Paragraphs>413</Paragraphs>
  <Slides>49</Slides>
  <Notes>17</Notes>
  <HiddenSlides>0</HiddenSlides>
  <MMClips>0</MMClips>
  <ScaleCrop>false</ScaleCrop>
  <HeadingPairs>
    <vt:vector size="6" baseType="variant">
      <vt:variant>
        <vt:lpstr>Theme</vt:lpstr>
      </vt:variant>
      <vt:variant>
        <vt:i4>39</vt:i4>
      </vt:variant>
      <vt:variant>
        <vt:lpstr>Embedded OLE Servers</vt:lpstr>
      </vt:variant>
      <vt:variant>
        <vt:i4>1</vt:i4>
      </vt:variant>
      <vt:variant>
        <vt:lpstr>Slide Titles</vt:lpstr>
      </vt:variant>
      <vt:variant>
        <vt:i4>49</vt:i4>
      </vt:variant>
    </vt:vector>
  </HeadingPairs>
  <TitlesOfParts>
    <vt:vector size="89" baseType="lpstr">
      <vt:lpstr>Blank</vt:lpstr>
      <vt:lpstr>SD_GI</vt:lpstr>
      <vt:lpstr>1_SD_GI</vt:lpstr>
      <vt:lpstr>2_SD_GI</vt:lpstr>
      <vt:lpstr>3_SD_GI</vt:lpstr>
      <vt:lpstr>Office テーマ</vt:lpstr>
      <vt:lpstr>Office Theme</vt:lpstr>
      <vt:lpstr>1_Office Theme</vt:lpstr>
      <vt:lpstr>2_Office Theme</vt:lpstr>
      <vt:lpstr>標準デザイン</vt:lpstr>
      <vt:lpstr>2_標準デザイン</vt:lpstr>
      <vt:lpstr>Default Design</vt:lpstr>
      <vt:lpstr>1_Default Design</vt:lpstr>
      <vt:lpstr>SD-Wallops</vt:lpstr>
      <vt:lpstr>1_SD-Wallops</vt:lpstr>
      <vt:lpstr>2_SD-Wallops</vt:lpstr>
      <vt:lpstr>3_SD-Wallops</vt:lpstr>
      <vt:lpstr>2_Default Design</vt:lpstr>
      <vt:lpstr>3_Default Design</vt:lpstr>
      <vt:lpstr>4_Default Design</vt:lpstr>
      <vt:lpstr>1_標準デザイン</vt:lpstr>
      <vt:lpstr>3_標準デザイン</vt:lpstr>
      <vt:lpstr>4_標準デザイン</vt:lpstr>
      <vt:lpstr>Modèle par défaut</vt:lpstr>
      <vt:lpstr>1_Modèle par défaut</vt:lpstr>
      <vt:lpstr>2_Modèle par défaut</vt:lpstr>
      <vt:lpstr>SuperDARN</vt:lpstr>
      <vt:lpstr>1_SuperDARN</vt:lpstr>
      <vt:lpstr>2_SuperDARN</vt:lpstr>
      <vt:lpstr>3_Office Theme</vt:lpstr>
      <vt:lpstr>4_Office Theme</vt:lpstr>
      <vt:lpstr>5_Office Theme</vt:lpstr>
      <vt:lpstr>6_Office Theme</vt:lpstr>
      <vt:lpstr>7_Office Theme</vt:lpstr>
      <vt:lpstr>8_Office Theme</vt:lpstr>
      <vt:lpstr>9_Office Theme</vt:lpstr>
      <vt:lpstr>10_Office Theme</vt:lpstr>
      <vt:lpstr>11_Office Theme</vt:lpstr>
      <vt:lpstr>1_Blank</vt:lpstr>
      <vt:lpstr>Acrobat Document</vt:lpstr>
      <vt:lpstr>Radar Status Overview 2011</vt:lpstr>
      <vt:lpstr>CUTLASS Radars – General Operation</vt:lpstr>
      <vt:lpstr>CUTLASS Future Funding</vt:lpstr>
      <vt:lpstr>2010-2011 Kodiak and McMurdo Status </vt:lpstr>
      <vt:lpstr>Kodiak (mostly) worked again this year</vt:lpstr>
      <vt:lpstr>Slide 6</vt:lpstr>
      <vt:lpstr>Proposal Accepted</vt:lpstr>
      <vt:lpstr>King Salmon Radar status -2010-2011 -</vt:lpstr>
      <vt:lpstr>Falklands/Halley radar summary</vt:lpstr>
      <vt:lpstr>Falklands summary</vt:lpstr>
      <vt:lpstr>Halley summary</vt:lpstr>
      <vt:lpstr>Hokkaido radar status report</vt:lpstr>
      <vt:lpstr>Hokkaido radar status report (cont.)</vt:lpstr>
      <vt:lpstr>Fitacf CDF files prepared for data analysis on TDAS by ERG-SC</vt:lpstr>
      <vt:lpstr>Sanae Radar</vt:lpstr>
      <vt:lpstr>Sanae Radar</vt:lpstr>
      <vt:lpstr>SuperDARN 2011 Radar Status: Virginia Tech</vt:lpstr>
      <vt:lpstr> </vt:lpstr>
      <vt:lpstr> </vt:lpstr>
      <vt:lpstr> </vt:lpstr>
      <vt:lpstr>                    TIGER Status Report                                                  (Tasman International Geospace Environment Radar)</vt:lpstr>
      <vt:lpstr>                    TIGER Status Report                                                  (Tasman International Geospace Environment Radar)</vt:lpstr>
      <vt:lpstr>                    TIGER Status Report                                                  (Tasman International Geospace Environment Radar)</vt:lpstr>
      <vt:lpstr>Slide 24</vt:lpstr>
      <vt:lpstr>SENSU Syowa South &amp; East Status Report </vt:lpstr>
      <vt:lpstr>Slide 26</vt:lpstr>
      <vt:lpstr>Slide 27</vt:lpstr>
      <vt:lpstr>Slide 28</vt:lpstr>
      <vt:lpstr>Slide 29</vt:lpstr>
      <vt:lpstr>Slide 30</vt:lpstr>
      <vt:lpstr>Stokkseyri Status</vt:lpstr>
      <vt:lpstr>Wallops Status</vt:lpstr>
      <vt:lpstr>Wallops Radar Status</vt:lpstr>
      <vt:lpstr>Status and Updates of JHU/APL Data Facility</vt:lpstr>
      <vt:lpstr>Canadian SuperDARN PI report  </vt:lpstr>
      <vt:lpstr>Main points</vt:lpstr>
      <vt:lpstr>Radar status</vt:lpstr>
      <vt:lpstr>Radar update: Clyde River</vt:lpstr>
      <vt:lpstr>Slide 39</vt:lpstr>
      <vt:lpstr>Points to note about Clyde River</vt:lpstr>
      <vt:lpstr>Radar update: DDS</vt:lpstr>
      <vt:lpstr>Slide 42</vt:lpstr>
      <vt:lpstr>Rotation of personnel</vt:lpstr>
      <vt:lpstr>The last 12 months – The Network</vt:lpstr>
      <vt:lpstr>The last 12 months – Individuals</vt:lpstr>
      <vt:lpstr>The last 12 months – Individuals</vt:lpstr>
      <vt:lpstr>The last 12 months – Individuals</vt:lpstr>
      <vt:lpstr>Happy Birthday Ray!!</vt:lpstr>
      <vt:lpstr>Summary</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Radar Status Overview</dc:title>
  <dc:creator>Mark Lester</dc:creator>
  <cp:lastModifiedBy>Mark Lester</cp:lastModifiedBy>
  <cp:revision>43</cp:revision>
  <dcterms:created xsi:type="dcterms:W3CDTF">2011-05-27T13:02:28Z</dcterms:created>
  <dcterms:modified xsi:type="dcterms:W3CDTF">2011-05-30T10:19:37Z</dcterms:modified>
</cp:coreProperties>
</file>